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authors.xml" ContentType="application/vnd.ms-powerpoint.author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2607" r:id="rId5"/>
    <p:sldId id="645" r:id="rId6"/>
    <p:sldId id="2588" r:id="rId7"/>
    <p:sldId id="656" r:id="rId8"/>
    <p:sldId id="681" r:id="rId9"/>
    <p:sldId id="2618" r:id="rId10"/>
    <p:sldId id="658" r:id="rId11"/>
    <p:sldId id="673" r:id="rId12"/>
    <p:sldId id="2625" r:id="rId13"/>
    <p:sldId id="2619" r:id="rId14"/>
    <p:sldId id="649" r:id="rId15"/>
    <p:sldId id="668" r:id="rId16"/>
    <p:sldId id="2623" r:id="rId17"/>
    <p:sldId id="657" r:id="rId18"/>
    <p:sldId id="671" r:id="rId19"/>
    <p:sldId id="659" r:id="rId20"/>
    <p:sldId id="2626" r:id="rId21"/>
    <p:sldId id="664" r:id="rId22"/>
    <p:sldId id="2778" r:id="rId23"/>
    <p:sldId id="2612" r:id="rId24"/>
    <p:sldId id="2627" r:id="rId25"/>
    <p:sldId id="654" r:id="rId26"/>
    <p:sldId id="2628" r:id="rId27"/>
    <p:sldId id="648" r:id="rId28"/>
    <p:sldId id="2770" r:id="rId29"/>
    <p:sldId id="677" r:id="rId30"/>
    <p:sldId id="2771" r:id="rId31"/>
    <p:sldId id="2774" r:id="rId32"/>
    <p:sldId id="2781" r:id="rId33"/>
    <p:sldId id="2616" r:id="rId34"/>
    <p:sldId id="2773" r:id="rId35"/>
    <p:sldId id="256" r:id="rId36"/>
    <p:sldId id="402" r:id="rId37"/>
    <p:sldId id="2776" r:id="rId38"/>
    <p:sldId id="2775" r:id="rId39"/>
    <p:sldId id="2782" r:id="rId40"/>
    <p:sldId id="2784" r:id="rId41"/>
    <p:sldId id="278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D902C13-2FD4-28BD-785F-A82B4AF635D0}" name="Alex Dave" initials="AD" userId="S::Alex.Dave@lgfl.net::7419d647-714f-46ce-9a66-4049cb0aedd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6E2"/>
    <a:srgbClr val="EC1C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37DDED-BC2C-4695-94C9-C356D6C80D89}" v="131" dt="2025-11-24T20:07:46.0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4967" autoAdjust="0"/>
  </p:normalViewPr>
  <p:slideViewPr>
    <p:cSldViewPr snapToGrid="0">
      <p:cViewPr varScale="1">
        <p:scale>
          <a:sx n="71" d="100"/>
          <a:sy n="71" d="100"/>
        </p:scale>
        <p:origin x="72"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2" d="100"/>
          <a:sy n="62" d="100"/>
        </p:scale>
        <p:origin x="3226" y="3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12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126"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124"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bina Asaria" userId="29605698-f7e7-4ed2-ae96-05f5c5209fa8" providerId="ADAL" clId="{70BB6D7B-09FB-453E-B008-06CC06233E39}"/>
    <pc:docChg chg="undo redo custSel addSld delSld modSld sldOrd">
      <pc:chgData name="Mubina Asaria" userId="29605698-f7e7-4ed2-ae96-05f5c5209fa8" providerId="ADAL" clId="{70BB6D7B-09FB-453E-B008-06CC06233E39}" dt="2025-07-15T12:18:25.916" v="6589" actId="14100"/>
      <pc:docMkLst>
        <pc:docMk/>
      </pc:docMkLst>
      <pc:sldChg chg="modSp add mod modNotesTx">
        <pc:chgData name="Mubina Asaria" userId="29605698-f7e7-4ed2-ae96-05f5c5209fa8" providerId="ADAL" clId="{70BB6D7B-09FB-453E-B008-06CC06233E39}" dt="2025-07-11T16:48:27.706" v="5985" actId="2711"/>
        <pc:sldMkLst>
          <pc:docMk/>
          <pc:sldMk cId="1877315181" sldId="256"/>
        </pc:sldMkLst>
      </pc:sldChg>
      <pc:sldChg chg="modNotesTx">
        <pc:chgData name="Mubina Asaria" userId="29605698-f7e7-4ed2-ae96-05f5c5209fa8" providerId="ADAL" clId="{70BB6D7B-09FB-453E-B008-06CC06233E39}" dt="2025-07-11T16:54:14.418" v="6053" actId="2711"/>
        <pc:sldMkLst>
          <pc:docMk/>
          <pc:sldMk cId="1068967536" sldId="274"/>
        </pc:sldMkLst>
      </pc:sldChg>
      <pc:sldChg chg="modSp mod ord modNotesTx">
        <pc:chgData name="Mubina Asaria" userId="29605698-f7e7-4ed2-ae96-05f5c5209fa8" providerId="ADAL" clId="{70BB6D7B-09FB-453E-B008-06CC06233E39}" dt="2025-07-11T16:48:39.179" v="5987" actId="2711"/>
        <pc:sldMkLst>
          <pc:docMk/>
          <pc:sldMk cId="1948901354" sldId="402"/>
        </pc:sldMkLst>
      </pc:sldChg>
      <pc:sldChg chg="modNotesTx">
        <pc:chgData name="Mubina Asaria" userId="29605698-f7e7-4ed2-ae96-05f5c5209fa8" providerId="ADAL" clId="{70BB6D7B-09FB-453E-B008-06CC06233E39}" dt="2025-07-11T16:35:49.152" v="5906" actId="404"/>
        <pc:sldMkLst>
          <pc:docMk/>
          <pc:sldMk cId="4117281431" sldId="506"/>
        </pc:sldMkLst>
      </pc:sldChg>
      <pc:sldChg chg="modSp del mod">
        <pc:chgData name="Mubina Asaria" userId="29605698-f7e7-4ed2-ae96-05f5c5209fa8" providerId="ADAL" clId="{70BB6D7B-09FB-453E-B008-06CC06233E39}" dt="2025-06-27T11:13:57.467" v="4368" actId="2696"/>
        <pc:sldMkLst>
          <pc:docMk/>
          <pc:sldMk cId="2180695177" sldId="605"/>
        </pc:sldMkLst>
      </pc:sldChg>
      <pc:sldChg chg="addSp delSp modSp add mod modNotesTx">
        <pc:chgData name="Mubina Asaria" userId="29605698-f7e7-4ed2-ae96-05f5c5209fa8" providerId="ADAL" clId="{70BB6D7B-09FB-453E-B008-06CC06233E39}" dt="2025-07-11T16:49:38.304" v="5995" actId="20577"/>
        <pc:sldMkLst>
          <pc:docMk/>
          <pc:sldMk cId="3852493848" sldId="605"/>
        </pc:sldMkLst>
      </pc:sldChg>
      <pc:sldChg chg="modNotesTx">
        <pc:chgData name="Mubina Asaria" userId="29605698-f7e7-4ed2-ae96-05f5c5209fa8" providerId="ADAL" clId="{70BB6D7B-09FB-453E-B008-06CC06233E39}" dt="2025-07-11T16:53:48.172" v="6051" actId="255"/>
        <pc:sldMkLst>
          <pc:docMk/>
          <pc:sldMk cId="669113202" sldId="629"/>
        </pc:sldMkLst>
      </pc:sldChg>
      <pc:sldChg chg="modNotesTx">
        <pc:chgData name="Mubina Asaria" userId="29605698-f7e7-4ed2-ae96-05f5c5209fa8" providerId="ADAL" clId="{70BB6D7B-09FB-453E-B008-06CC06233E39}" dt="2025-07-11T16:56:49.104" v="6075" actId="2711"/>
        <pc:sldMkLst>
          <pc:docMk/>
          <pc:sldMk cId="3547699487" sldId="632"/>
        </pc:sldMkLst>
      </pc:sldChg>
      <pc:sldChg chg="modSp mod modNotesTx">
        <pc:chgData name="Mubina Asaria" userId="29605698-f7e7-4ed2-ae96-05f5c5209fa8" providerId="ADAL" clId="{70BB6D7B-09FB-453E-B008-06CC06233E39}" dt="2025-07-11T16:53:37.692" v="6050" actId="2711"/>
        <pc:sldMkLst>
          <pc:docMk/>
          <pc:sldMk cId="2787389653" sldId="633"/>
        </pc:sldMkLst>
      </pc:sldChg>
      <pc:sldChg chg="modNotesTx">
        <pc:chgData name="Mubina Asaria" userId="29605698-f7e7-4ed2-ae96-05f5c5209fa8" providerId="ADAL" clId="{70BB6D7B-09FB-453E-B008-06CC06233E39}" dt="2025-07-11T16:56:05.033" v="6067" actId="2711"/>
        <pc:sldMkLst>
          <pc:docMk/>
          <pc:sldMk cId="1131875617" sldId="635"/>
        </pc:sldMkLst>
      </pc:sldChg>
      <pc:sldChg chg="addSp delSp modSp mod">
        <pc:chgData name="Mubina Asaria" userId="29605698-f7e7-4ed2-ae96-05f5c5209fa8" providerId="ADAL" clId="{70BB6D7B-09FB-453E-B008-06CC06233E39}" dt="2025-07-14T14:29:38.261" v="6151" actId="14100"/>
        <pc:sldMkLst>
          <pc:docMk/>
          <pc:sldMk cId="3540202578" sldId="638"/>
        </pc:sldMkLst>
      </pc:sldChg>
      <pc:sldChg chg="addSp delSp modSp mod modNotesTx">
        <pc:chgData name="Mubina Asaria" userId="29605698-f7e7-4ed2-ae96-05f5c5209fa8" providerId="ADAL" clId="{70BB6D7B-09FB-453E-B008-06CC06233E39}" dt="2025-07-11T16:36:39.620" v="5910" actId="20577"/>
        <pc:sldMkLst>
          <pc:docMk/>
          <pc:sldMk cId="2756591826" sldId="645"/>
        </pc:sldMkLst>
      </pc:sldChg>
      <pc:sldChg chg="modNotesTx">
        <pc:chgData name="Mubina Asaria" userId="29605698-f7e7-4ed2-ae96-05f5c5209fa8" providerId="ADAL" clId="{70BB6D7B-09FB-453E-B008-06CC06233E39}" dt="2025-07-11T16:56:15.436" v="6069" actId="2711"/>
        <pc:sldMkLst>
          <pc:docMk/>
          <pc:sldMk cId="673850788" sldId="646"/>
        </pc:sldMkLst>
      </pc:sldChg>
      <pc:sldChg chg="addSp delSp modSp mod modNotesTx">
        <pc:chgData name="Mubina Asaria" userId="29605698-f7e7-4ed2-ae96-05f5c5209fa8" providerId="ADAL" clId="{70BB6D7B-09FB-453E-B008-06CC06233E39}" dt="2025-07-11T16:52:53.151" v="6031" actId="20577"/>
        <pc:sldMkLst>
          <pc:docMk/>
          <pc:sldMk cId="2516030327" sldId="647"/>
        </pc:sldMkLst>
      </pc:sldChg>
      <pc:sldChg chg="delSp modSp del mod delDesignElem chgLayout">
        <pc:chgData name="Mubina Asaria" userId="29605698-f7e7-4ed2-ae96-05f5c5209fa8" providerId="ADAL" clId="{70BB6D7B-09FB-453E-B008-06CC06233E39}" dt="2025-06-26T15:11:19.827" v="3819" actId="2696"/>
        <pc:sldMkLst>
          <pc:docMk/>
          <pc:sldMk cId="175891893" sldId="648"/>
        </pc:sldMkLst>
      </pc:sldChg>
      <pc:sldChg chg="modSp add mod ord setBg modNotesTx">
        <pc:chgData name="Mubina Asaria" userId="29605698-f7e7-4ed2-ae96-05f5c5209fa8" providerId="ADAL" clId="{70BB6D7B-09FB-453E-B008-06CC06233E39}" dt="2025-07-15T11:43:18.873" v="6277" actId="313"/>
        <pc:sldMkLst>
          <pc:docMk/>
          <pc:sldMk cId="2067054606" sldId="648"/>
        </pc:sldMkLst>
      </pc:sldChg>
      <pc:sldChg chg="addSp delSp modSp mod modNotesTx">
        <pc:chgData name="Mubina Asaria" userId="29605698-f7e7-4ed2-ae96-05f5c5209fa8" providerId="ADAL" clId="{70BB6D7B-09FB-453E-B008-06CC06233E39}" dt="2025-07-11T16:39:49.382" v="5925" actId="255"/>
        <pc:sldMkLst>
          <pc:docMk/>
          <pc:sldMk cId="691539825" sldId="649"/>
        </pc:sldMkLst>
      </pc:sldChg>
      <pc:sldChg chg="addSp delSp modSp add del mod modNotesTx">
        <pc:chgData name="Mubina Asaria" userId="29605698-f7e7-4ed2-ae96-05f5c5209fa8" providerId="ADAL" clId="{70BB6D7B-09FB-453E-B008-06CC06233E39}" dt="2025-07-11T16:51:04.978" v="6003" actId="47"/>
        <pc:sldMkLst>
          <pc:docMk/>
          <pc:sldMk cId="3837323134" sldId="651"/>
        </pc:sldMkLst>
      </pc:sldChg>
      <pc:sldChg chg="add del">
        <pc:chgData name="Mubina Asaria" userId="29605698-f7e7-4ed2-ae96-05f5c5209fa8" providerId="ADAL" clId="{70BB6D7B-09FB-453E-B008-06CC06233E39}" dt="2025-06-26T15:29:52.163" v="3992" actId="2696"/>
        <pc:sldMkLst>
          <pc:docMk/>
          <pc:sldMk cId="30826238" sldId="652"/>
        </pc:sldMkLst>
      </pc:sldChg>
      <pc:sldChg chg="addSp delSp modSp add del mod setBg delDesignElem">
        <pc:chgData name="Mubina Asaria" userId="29605698-f7e7-4ed2-ae96-05f5c5209fa8" providerId="ADAL" clId="{70BB6D7B-09FB-453E-B008-06CC06233E39}" dt="2025-06-26T15:24:32.884" v="3941" actId="2696"/>
        <pc:sldMkLst>
          <pc:docMk/>
          <pc:sldMk cId="2336253379" sldId="652"/>
        </pc:sldMkLst>
      </pc:sldChg>
      <pc:sldChg chg="add del">
        <pc:chgData name="Mubina Asaria" userId="29605698-f7e7-4ed2-ae96-05f5c5209fa8" providerId="ADAL" clId="{70BB6D7B-09FB-453E-B008-06CC06233E39}" dt="2025-07-11T16:51:02.036" v="6002" actId="47"/>
        <pc:sldMkLst>
          <pc:docMk/>
          <pc:sldMk cId="2542624392" sldId="652"/>
        </pc:sldMkLst>
      </pc:sldChg>
      <pc:sldChg chg="del">
        <pc:chgData name="Mubina Asaria" userId="29605698-f7e7-4ed2-ae96-05f5c5209fa8" providerId="ADAL" clId="{70BB6D7B-09FB-453E-B008-06CC06233E39}" dt="2025-06-26T15:12:38.347" v="3821" actId="2696"/>
        <pc:sldMkLst>
          <pc:docMk/>
          <pc:sldMk cId="3047953216" sldId="652"/>
        </pc:sldMkLst>
      </pc:sldChg>
      <pc:sldChg chg="del">
        <pc:chgData name="Mubina Asaria" userId="29605698-f7e7-4ed2-ae96-05f5c5209fa8" providerId="ADAL" clId="{70BB6D7B-09FB-453E-B008-06CC06233E39}" dt="2025-06-25T13:38:05.717" v="2401" actId="47"/>
        <pc:sldMkLst>
          <pc:docMk/>
          <pc:sldMk cId="2657982230" sldId="653"/>
        </pc:sldMkLst>
      </pc:sldChg>
      <pc:sldChg chg="addSp delSp modSp mod">
        <pc:chgData name="Mubina Asaria" userId="29605698-f7e7-4ed2-ae96-05f5c5209fa8" providerId="ADAL" clId="{70BB6D7B-09FB-453E-B008-06CC06233E39}" dt="2025-06-25T13:30:05.028" v="2398" actId="20577"/>
        <pc:sldMkLst>
          <pc:docMk/>
          <pc:sldMk cId="504513416" sldId="654"/>
        </pc:sldMkLst>
      </pc:sldChg>
      <pc:sldChg chg="addSp delSp modSp mod modCm modNotesTx">
        <pc:chgData name="Mubina Asaria" userId="29605698-f7e7-4ed2-ae96-05f5c5209fa8" providerId="ADAL" clId="{70BB6D7B-09FB-453E-B008-06CC06233E39}" dt="2025-07-15T11:23:33.926" v="6160" actId="20577"/>
        <pc:sldMkLst>
          <pc:docMk/>
          <pc:sldMk cId="3066559569" sldId="656"/>
        </pc:sldMkLst>
        <pc:extLst>
          <p:ext xmlns:p="http://schemas.openxmlformats.org/presentationml/2006/main" uri="{D6D511B9-2390-475A-947B-AFAB55BFBCF1}">
            <pc226:cmChg xmlns:pc226="http://schemas.microsoft.com/office/powerpoint/2022/06/main/command" chg="mod">
              <pc226:chgData name="Mubina Asaria" userId="29605698-f7e7-4ed2-ae96-05f5c5209fa8" providerId="ADAL" clId="{70BB6D7B-09FB-453E-B008-06CC06233E39}" dt="2025-07-15T11:23:33.926" v="6160" actId="20577"/>
              <pc2:cmMkLst xmlns:pc2="http://schemas.microsoft.com/office/powerpoint/2019/9/main/command">
                <pc:docMk/>
                <pc:sldMk cId="3066559569" sldId="656"/>
                <pc2:cmMk id="{F4776BAA-C509-47D7-9284-83FD3590E478}"/>
              </pc2:cmMkLst>
            </pc226:cmChg>
          </p:ext>
        </pc:extLst>
      </pc:sldChg>
      <pc:sldChg chg="addSp delSp modSp mod modNotesTx">
        <pc:chgData name="Mubina Asaria" userId="29605698-f7e7-4ed2-ae96-05f5c5209fa8" providerId="ADAL" clId="{70BB6D7B-09FB-453E-B008-06CC06233E39}" dt="2025-07-11T16:40:44.422" v="5930" actId="255"/>
        <pc:sldMkLst>
          <pc:docMk/>
          <pc:sldMk cId="442946377" sldId="657"/>
        </pc:sldMkLst>
      </pc:sldChg>
      <pc:sldChg chg="addSp delSp modSp mod modNotesTx">
        <pc:chgData name="Mubina Asaria" userId="29605698-f7e7-4ed2-ae96-05f5c5209fa8" providerId="ADAL" clId="{70BB6D7B-09FB-453E-B008-06CC06233E39}" dt="2025-07-11T16:38:34.378" v="5918" actId="255"/>
        <pc:sldMkLst>
          <pc:docMk/>
          <pc:sldMk cId="3480006944" sldId="658"/>
        </pc:sldMkLst>
      </pc:sldChg>
      <pc:sldChg chg="addSp delSp modSp mod modNotesTx">
        <pc:chgData name="Mubina Asaria" userId="29605698-f7e7-4ed2-ae96-05f5c5209fa8" providerId="ADAL" clId="{70BB6D7B-09FB-453E-B008-06CC06233E39}" dt="2025-07-11T16:41:45.491" v="5935" actId="255"/>
        <pc:sldMkLst>
          <pc:docMk/>
          <pc:sldMk cId="2208877981" sldId="659"/>
        </pc:sldMkLst>
      </pc:sldChg>
      <pc:sldChg chg="modSp mod modNotesTx">
        <pc:chgData name="Mubina Asaria" userId="29605698-f7e7-4ed2-ae96-05f5c5209fa8" providerId="ADAL" clId="{70BB6D7B-09FB-453E-B008-06CC06233E39}" dt="2025-07-11T16:45:04.428" v="5958" actId="255"/>
        <pc:sldMkLst>
          <pc:docMk/>
          <pc:sldMk cId="1273189157" sldId="660"/>
        </pc:sldMkLst>
      </pc:sldChg>
      <pc:sldChg chg="del">
        <pc:chgData name="Mubina Asaria" userId="29605698-f7e7-4ed2-ae96-05f5c5209fa8" providerId="ADAL" clId="{70BB6D7B-09FB-453E-B008-06CC06233E39}" dt="2025-06-25T13:36:34.289" v="2400" actId="47"/>
        <pc:sldMkLst>
          <pc:docMk/>
          <pc:sldMk cId="1410891649" sldId="661"/>
        </pc:sldMkLst>
      </pc:sldChg>
      <pc:sldChg chg="addSp delSp modSp mod modNotesTx">
        <pc:chgData name="Mubina Asaria" userId="29605698-f7e7-4ed2-ae96-05f5c5209fa8" providerId="ADAL" clId="{70BB6D7B-09FB-453E-B008-06CC06233E39}" dt="2025-07-11T16:42:01.449" v="5936" actId="255"/>
        <pc:sldMkLst>
          <pc:docMk/>
          <pc:sldMk cId="2327591103" sldId="662"/>
        </pc:sldMkLst>
      </pc:sldChg>
      <pc:sldChg chg="modSp add del mod ord modNotesTx">
        <pc:chgData name="Mubina Asaria" userId="29605698-f7e7-4ed2-ae96-05f5c5209fa8" providerId="ADAL" clId="{70BB6D7B-09FB-453E-B008-06CC06233E39}" dt="2025-07-11T16:43:25.396" v="5945" actId="255"/>
        <pc:sldMkLst>
          <pc:docMk/>
          <pc:sldMk cId="1776886959" sldId="663"/>
        </pc:sldMkLst>
      </pc:sldChg>
      <pc:sldChg chg="modSp mod modNotesTx">
        <pc:chgData name="Mubina Asaria" userId="29605698-f7e7-4ed2-ae96-05f5c5209fa8" providerId="ADAL" clId="{70BB6D7B-09FB-453E-B008-06CC06233E39}" dt="2025-07-11T16:42:18.611" v="5938" actId="255"/>
        <pc:sldMkLst>
          <pc:docMk/>
          <pc:sldMk cId="610212479" sldId="664"/>
        </pc:sldMkLst>
      </pc:sldChg>
      <pc:sldChg chg="addSp delSp modSp mod modNotesTx">
        <pc:chgData name="Mubina Asaria" userId="29605698-f7e7-4ed2-ae96-05f5c5209fa8" providerId="ADAL" clId="{70BB6D7B-09FB-453E-B008-06CC06233E39}" dt="2025-07-11T16:45:09.384" v="5959" actId="20577"/>
        <pc:sldMkLst>
          <pc:docMk/>
          <pc:sldMk cId="2956888733" sldId="665"/>
        </pc:sldMkLst>
      </pc:sldChg>
      <pc:sldChg chg="addSp delSp modSp mod modNotesTx">
        <pc:chgData name="Mubina Asaria" userId="29605698-f7e7-4ed2-ae96-05f5c5209fa8" providerId="ADAL" clId="{70BB6D7B-09FB-453E-B008-06CC06233E39}" dt="2025-07-11T16:45:29.807" v="5960" actId="255"/>
        <pc:sldMkLst>
          <pc:docMk/>
          <pc:sldMk cId="4281402588" sldId="666"/>
        </pc:sldMkLst>
      </pc:sldChg>
      <pc:sldChg chg="modNotesTx">
        <pc:chgData name="Mubina Asaria" userId="29605698-f7e7-4ed2-ae96-05f5c5209fa8" providerId="ADAL" clId="{70BB6D7B-09FB-453E-B008-06CC06233E39}" dt="2025-07-11T16:40:51.584" v="5931" actId="255"/>
        <pc:sldMkLst>
          <pc:docMk/>
          <pc:sldMk cId="3336342914" sldId="667"/>
        </pc:sldMkLst>
      </pc:sldChg>
      <pc:sldChg chg="modSp mod modNotesTx">
        <pc:chgData name="Mubina Asaria" userId="29605698-f7e7-4ed2-ae96-05f5c5209fa8" providerId="ADAL" clId="{70BB6D7B-09FB-453E-B008-06CC06233E39}" dt="2025-07-15T11:24:56.692" v="6161" actId="113"/>
        <pc:sldMkLst>
          <pc:docMk/>
          <pc:sldMk cId="3117672922" sldId="668"/>
        </pc:sldMkLst>
      </pc:sldChg>
      <pc:sldChg chg="modSp mod modNotesTx">
        <pc:chgData name="Mubina Asaria" userId="29605698-f7e7-4ed2-ae96-05f5c5209fa8" providerId="ADAL" clId="{70BB6D7B-09FB-453E-B008-06CC06233E39}" dt="2025-07-11T16:41:26.210" v="5933" actId="1076"/>
        <pc:sldMkLst>
          <pc:docMk/>
          <pc:sldMk cId="540997328" sldId="671"/>
        </pc:sldMkLst>
      </pc:sldChg>
      <pc:sldChg chg="addSp modSp mod">
        <pc:chgData name="Mubina Asaria" userId="29605698-f7e7-4ed2-ae96-05f5c5209fa8" providerId="ADAL" clId="{70BB6D7B-09FB-453E-B008-06CC06233E39}" dt="2025-06-27T13:17:28.352" v="4958" actId="12"/>
        <pc:sldMkLst>
          <pc:docMk/>
          <pc:sldMk cId="2838824579" sldId="672"/>
        </pc:sldMkLst>
      </pc:sldChg>
      <pc:sldChg chg="addSp delSp modSp mod modNotesTx">
        <pc:chgData name="Mubina Asaria" userId="29605698-f7e7-4ed2-ae96-05f5c5209fa8" providerId="ADAL" clId="{70BB6D7B-09FB-453E-B008-06CC06233E39}" dt="2025-07-11T16:38:57.170" v="5920" actId="255"/>
        <pc:sldMkLst>
          <pc:docMk/>
          <pc:sldMk cId="2211736714" sldId="673"/>
        </pc:sldMkLst>
      </pc:sldChg>
      <pc:sldChg chg="modNotesTx">
        <pc:chgData name="Mubina Asaria" userId="29605698-f7e7-4ed2-ae96-05f5c5209fa8" providerId="ADAL" clId="{70BB6D7B-09FB-453E-B008-06CC06233E39}" dt="2025-07-11T16:46:07.670" v="5963" actId="255"/>
        <pc:sldMkLst>
          <pc:docMk/>
          <pc:sldMk cId="1261550353" sldId="677"/>
        </pc:sldMkLst>
      </pc:sldChg>
      <pc:sldChg chg="addSp delSp modSp mod modNotesTx">
        <pc:chgData name="Mubina Asaria" userId="29605698-f7e7-4ed2-ae96-05f5c5209fa8" providerId="ADAL" clId="{70BB6D7B-09FB-453E-B008-06CC06233E39}" dt="2025-07-11T16:38:11.179" v="5916" actId="255"/>
        <pc:sldMkLst>
          <pc:docMk/>
          <pc:sldMk cId="2045805653" sldId="681"/>
        </pc:sldMkLst>
      </pc:sldChg>
      <pc:sldChg chg="modSp mod">
        <pc:chgData name="Mubina Asaria" userId="29605698-f7e7-4ed2-ae96-05f5c5209fa8" providerId="ADAL" clId="{70BB6D7B-09FB-453E-B008-06CC06233E39}" dt="2025-07-15T11:16:36.356" v="6158" actId="207"/>
        <pc:sldMkLst>
          <pc:docMk/>
          <pc:sldMk cId="1477482259" sldId="684"/>
        </pc:sldMkLst>
      </pc:sldChg>
      <pc:sldChg chg="delSp mod">
        <pc:chgData name="Mubina Asaria" userId="29605698-f7e7-4ed2-ae96-05f5c5209fa8" providerId="ADAL" clId="{70BB6D7B-09FB-453E-B008-06CC06233E39}" dt="2025-06-24T16:24:00.936" v="1758" actId="478"/>
        <pc:sldMkLst>
          <pc:docMk/>
          <pc:sldMk cId="304545542" sldId="687"/>
        </pc:sldMkLst>
      </pc:sldChg>
      <pc:sldChg chg="addSp delSp modSp mod modNotesTx">
        <pc:chgData name="Mubina Asaria" userId="29605698-f7e7-4ed2-ae96-05f5c5209fa8" providerId="ADAL" clId="{70BB6D7B-09FB-453E-B008-06CC06233E39}" dt="2025-07-15T12:18:25.916" v="6589" actId="14100"/>
        <pc:sldMkLst>
          <pc:docMk/>
          <pc:sldMk cId="1713121160" sldId="688"/>
        </pc:sldMkLst>
      </pc:sldChg>
      <pc:sldChg chg="addSp delSp modSp mod modNotesTx">
        <pc:chgData name="Mubina Asaria" userId="29605698-f7e7-4ed2-ae96-05f5c5209fa8" providerId="ADAL" clId="{70BB6D7B-09FB-453E-B008-06CC06233E39}" dt="2025-07-11T16:36:54.871" v="5911" actId="255"/>
        <pc:sldMkLst>
          <pc:docMk/>
          <pc:sldMk cId="2638188139" sldId="689"/>
        </pc:sldMkLst>
      </pc:sldChg>
      <pc:sldChg chg="delSp modSp del mod delDesignElem chgLayout modNotesTx">
        <pc:chgData name="Mubina Asaria" userId="29605698-f7e7-4ed2-ae96-05f5c5209fa8" providerId="ADAL" clId="{70BB6D7B-09FB-453E-B008-06CC06233E39}" dt="2025-06-26T15:11:19.827" v="3819" actId="2696"/>
        <pc:sldMkLst>
          <pc:docMk/>
          <pc:sldMk cId="163034202" sldId="690"/>
        </pc:sldMkLst>
      </pc:sldChg>
      <pc:sldChg chg="addSp modSp add del mod setBg">
        <pc:chgData name="Mubina Asaria" userId="29605698-f7e7-4ed2-ae96-05f5c5209fa8" providerId="ADAL" clId="{70BB6D7B-09FB-453E-B008-06CC06233E39}" dt="2025-06-26T15:22:59.286" v="3940" actId="47"/>
        <pc:sldMkLst>
          <pc:docMk/>
          <pc:sldMk cId="2071369036" sldId="690"/>
        </pc:sldMkLst>
      </pc:sldChg>
      <pc:sldChg chg="addSp modSp add mod setBg modNotesTx">
        <pc:chgData name="Mubina Asaria" userId="29605698-f7e7-4ed2-ae96-05f5c5209fa8" providerId="ADAL" clId="{70BB6D7B-09FB-453E-B008-06CC06233E39}" dt="2025-07-11T16:50:06.554" v="5997" actId="1076"/>
        <pc:sldMkLst>
          <pc:docMk/>
          <pc:sldMk cId="1446353699" sldId="691"/>
        </pc:sldMkLst>
      </pc:sldChg>
      <pc:sldChg chg="delSp modSp del mod delDesignElem chgLayout">
        <pc:chgData name="Mubina Asaria" userId="29605698-f7e7-4ed2-ae96-05f5c5209fa8" providerId="ADAL" clId="{70BB6D7B-09FB-453E-B008-06CC06233E39}" dt="2025-06-27T11:13:57.467" v="4368" actId="2696"/>
        <pc:sldMkLst>
          <pc:docMk/>
          <pc:sldMk cId="1906212501" sldId="691"/>
        </pc:sldMkLst>
      </pc:sldChg>
      <pc:sldChg chg="delSp modSp mod modNotesTx">
        <pc:chgData name="Mubina Asaria" userId="29605698-f7e7-4ed2-ae96-05f5c5209fa8" providerId="ADAL" clId="{70BB6D7B-09FB-453E-B008-06CC06233E39}" dt="2025-07-11T16:42:58.474" v="5943" actId="2711"/>
        <pc:sldMkLst>
          <pc:docMk/>
          <pc:sldMk cId="3034914572" sldId="693"/>
        </pc:sldMkLst>
      </pc:sldChg>
      <pc:sldChg chg="modNotesTx">
        <pc:chgData name="Mubina Asaria" userId="29605698-f7e7-4ed2-ae96-05f5c5209fa8" providerId="ADAL" clId="{70BB6D7B-09FB-453E-B008-06CC06233E39}" dt="2025-07-11T16:55:05.328" v="6062" actId="20577"/>
        <pc:sldMkLst>
          <pc:docMk/>
          <pc:sldMk cId="91785500" sldId="1048"/>
        </pc:sldMkLst>
      </pc:sldChg>
      <pc:sldChg chg="modNotesTx">
        <pc:chgData name="Mubina Asaria" userId="29605698-f7e7-4ed2-ae96-05f5c5209fa8" providerId="ADAL" clId="{70BB6D7B-09FB-453E-B008-06CC06233E39}" dt="2025-07-11T16:55:44.818" v="6065" actId="33524"/>
        <pc:sldMkLst>
          <pc:docMk/>
          <pc:sldMk cId="4002020128" sldId="1062"/>
        </pc:sldMkLst>
      </pc:sldChg>
      <pc:sldChg chg="modNotesTx">
        <pc:chgData name="Mubina Asaria" userId="29605698-f7e7-4ed2-ae96-05f5c5209fa8" providerId="ADAL" clId="{70BB6D7B-09FB-453E-B008-06CC06233E39}" dt="2025-07-11T16:54:23.953" v="6055" actId="2711"/>
        <pc:sldMkLst>
          <pc:docMk/>
          <pc:sldMk cId="2011055448" sldId="1080"/>
        </pc:sldMkLst>
      </pc:sldChg>
      <pc:sldChg chg="delSp mod modClrScheme delDesignElem chgLayout modNotesTx">
        <pc:chgData name="Mubina Asaria" userId="29605698-f7e7-4ed2-ae96-05f5c5209fa8" providerId="ADAL" clId="{70BB6D7B-09FB-453E-B008-06CC06233E39}" dt="2025-07-11T16:56:25.796" v="6071" actId="2711"/>
        <pc:sldMkLst>
          <pc:docMk/>
          <pc:sldMk cId="3094188498" sldId="1152"/>
        </pc:sldMkLst>
      </pc:sldChg>
      <pc:sldChg chg="modSp mod modNotesTx">
        <pc:chgData name="Mubina Asaria" userId="29605698-f7e7-4ed2-ae96-05f5c5209fa8" providerId="ADAL" clId="{70BB6D7B-09FB-453E-B008-06CC06233E39}" dt="2025-07-11T16:56:39.578" v="6073" actId="2711"/>
        <pc:sldMkLst>
          <pc:docMk/>
          <pc:sldMk cId="1572538085" sldId="1296"/>
        </pc:sldMkLst>
      </pc:sldChg>
      <pc:sldChg chg="modNotesTx">
        <pc:chgData name="Mubina Asaria" userId="29605698-f7e7-4ed2-ae96-05f5c5209fa8" providerId="ADAL" clId="{70BB6D7B-09FB-453E-B008-06CC06233E39}" dt="2025-07-11T16:57:03.104" v="6077" actId="2711"/>
        <pc:sldMkLst>
          <pc:docMk/>
          <pc:sldMk cId="2907880704" sldId="1567"/>
        </pc:sldMkLst>
      </pc:sldChg>
      <pc:sldChg chg="del modNotesTx">
        <pc:chgData name="Mubina Asaria" userId="29605698-f7e7-4ed2-ae96-05f5c5209fa8" providerId="ADAL" clId="{70BB6D7B-09FB-453E-B008-06CC06233E39}" dt="2025-06-26T15:46:55.207" v="4106" actId="47"/>
        <pc:sldMkLst>
          <pc:docMk/>
          <pc:sldMk cId="1497998441" sldId="1645"/>
        </pc:sldMkLst>
      </pc:sldChg>
      <pc:sldChg chg="del">
        <pc:chgData name="Mubina Asaria" userId="29605698-f7e7-4ed2-ae96-05f5c5209fa8" providerId="ADAL" clId="{70BB6D7B-09FB-453E-B008-06CC06233E39}" dt="2025-06-26T15:41:23.328" v="4052" actId="47"/>
        <pc:sldMkLst>
          <pc:docMk/>
          <pc:sldMk cId="1156222966" sldId="1646"/>
        </pc:sldMkLst>
      </pc:sldChg>
      <pc:sldChg chg="add modNotesTx">
        <pc:chgData name="Mubina Asaria" userId="29605698-f7e7-4ed2-ae96-05f5c5209fa8" providerId="ADAL" clId="{70BB6D7B-09FB-453E-B008-06CC06233E39}" dt="2025-07-15T11:44:23.210" v="6284" actId="404"/>
        <pc:sldMkLst>
          <pc:docMk/>
          <pc:sldMk cId="2008497573" sldId="1647"/>
        </pc:sldMkLst>
      </pc:sldChg>
      <pc:sldChg chg="del">
        <pc:chgData name="Mubina Asaria" userId="29605698-f7e7-4ed2-ae96-05f5c5209fa8" providerId="ADAL" clId="{70BB6D7B-09FB-453E-B008-06CC06233E39}" dt="2025-06-27T11:13:57.467" v="4368" actId="2696"/>
        <pc:sldMkLst>
          <pc:docMk/>
          <pc:sldMk cId="4275083723" sldId="1647"/>
        </pc:sldMkLst>
      </pc:sldChg>
      <pc:sldChg chg="ord modNotesTx">
        <pc:chgData name="Mubina Asaria" userId="29605698-f7e7-4ed2-ae96-05f5c5209fa8" providerId="ADAL" clId="{70BB6D7B-09FB-453E-B008-06CC06233E39}" dt="2025-07-11T16:48:49.259" v="5989" actId="2711"/>
        <pc:sldMkLst>
          <pc:docMk/>
          <pc:sldMk cId="1162929657" sldId="1648"/>
        </pc:sldMkLst>
      </pc:sldChg>
      <pc:sldChg chg="modNotesTx">
        <pc:chgData name="Mubina Asaria" userId="29605698-f7e7-4ed2-ae96-05f5c5209fa8" providerId="ADAL" clId="{70BB6D7B-09FB-453E-B008-06CC06233E39}" dt="2025-07-11T16:54:42.145" v="6057" actId="2711"/>
        <pc:sldMkLst>
          <pc:docMk/>
          <pc:sldMk cId="1442157929" sldId="2582"/>
        </pc:sldMkLst>
      </pc:sldChg>
      <pc:sldChg chg="modNotesTx">
        <pc:chgData name="Mubina Asaria" userId="29605698-f7e7-4ed2-ae96-05f5c5209fa8" providerId="ADAL" clId="{70BB6D7B-09FB-453E-B008-06CC06233E39}" dt="2025-07-11T16:37:31.125" v="5914" actId="255"/>
        <pc:sldMkLst>
          <pc:docMk/>
          <pc:sldMk cId="307259680" sldId="2585"/>
        </pc:sldMkLst>
      </pc:sldChg>
      <pc:sldChg chg="modNotesTx">
        <pc:chgData name="Mubina Asaria" userId="29605698-f7e7-4ed2-ae96-05f5c5209fa8" providerId="ADAL" clId="{70BB6D7B-09FB-453E-B008-06CC06233E39}" dt="2025-07-11T16:38:44.269" v="5919" actId="255"/>
        <pc:sldMkLst>
          <pc:docMk/>
          <pc:sldMk cId="1869901218" sldId="2586"/>
        </pc:sldMkLst>
      </pc:sldChg>
      <pc:sldChg chg="modNotesTx">
        <pc:chgData name="Mubina Asaria" userId="29605698-f7e7-4ed2-ae96-05f5c5209fa8" providerId="ADAL" clId="{70BB6D7B-09FB-453E-B008-06CC06233E39}" dt="2025-07-11T16:37:21.655" v="5913" actId="255"/>
        <pc:sldMkLst>
          <pc:docMk/>
          <pc:sldMk cId="422397015" sldId="2587"/>
        </pc:sldMkLst>
      </pc:sldChg>
      <pc:sldChg chg="modNotesTx">
        <pc:chgData name="Mubina Asaria" userId="29605698-f7e7-4ed2-ae96-05f5c5209fa8" providerId="ADAL" clId="{70BB6D7B-09FB-453E-B008-06CC06233E39}" dt="2025-07-11T16:37:13.741" v="5912" actId="255"/>
        <pc:sldMkLst>
          <pc:docMk/>
          <pc:sldMk cId="1247934190" sldId="2588"/>
        </pc:sldMkLst>
      </pc:sldChg>
      <pc:sldChg chg="addSp delSp modSp mod modNotesTx">
        <pc:chgData name="Mubina Asaria" userId="29605698-f7e7-4ed2-ae96-05f5c5209fa8" providerId="ADAL" clId="{70BB6D7B-09FB-453E-B008-06CC06233E39}" dt="2025-07-11T16:45:38.945" v="5961" actId="255"/>
        <pc:sldMkLst>
          <pc:docMk/>
          <pc:sldMk cId="2906072739" sldId="2589"/>
        </pc:sldMkLst>
      </pc:sldChg>
      <pc:sldChg chg="modNotesTx">
        <pc:chgData name="Mubina Asaria" userId="29605698-f7e7-4ed2-ae96-05f5c5209fa8" providerId="ADAL" clId="{70BB6D7B-09FB-453E-B008-06CC06233E39}" dt="2025-07-11T16:40:17.474" v="5928" actId="255"/>
        <pc:sldMkLst>
          <pc:docMk/>
          <pc:sldMk cId="3008793307" sldId="2590"/>
        </pc:sldMkLst>
      </pc:sldChg>
      <pc:sldChg chg="modNotesTx">
        <pc:chgData name="Mubina Asaria" userId="29605698-f7e7-4ed2-ae96-05f5c5209fa8" providerId="ADAL" clId="{70BB6D7B-09FB-453E-B008-06CC06233E39}" dt="2025-07-11T16:40:26.628" v="5929" actId="255"/>
        <pc:sldMkLst>
          <pc:docMk/>
          <pc:sldMk cId="3907008515" sldId="2591"/>
        </pc:sldMkLst>
      </pc:sldChg>
      <pc:sldChg chg="modNotesTx">
        <pc:chgData name="Mubina Asaria" userId="29605698-f7e7-4ed2-ae96-05f5c5209fa8" providerId="ADAL" clId="{70BB6D7B-09FB-453E-B008-06CC06233E39}" dt="2025-07-11T16:44:54.958" v="5957" actId="255"/>
        <pc:sldMkLst>
          <pc:docMk/>
          <pc:sldMk cId="1368670073" sldId="2593"/>
        </pc:sldMkLst>
      </pc:sldChg>
      <pc:sldChg chg="addSp delSp modSp del mod ord modNotesTx">
        <pc:chgData name="Mubina Asaria" userId="29605698-f7e7-4ed2-ae96-05f5c5209fa8" providerId="ADAL" clId="{70BB6D7B-09FB-453E-B008-06CC06233E39}" dt="2025-06-27T13:01:46.171" v="4823" actId="2696"/>
        <pc:sldMkLst>
          <pc:docMk/>
          <pc:sldMk cId="2621097815" sldId="2594"/>
        </pc:sldMkLst>
      </pc:sldChg>
      <pc:sldChg chg="delSp modSp add del mod">
        <pc:chgData name="Mubina Asaria" userId="29605698-f7e7-4ed2-ae96-05f5c5209fa8" providerId="ADAL" clId="{70BB6D7B-09FB-453E-B008-06CC06233E39}" dt="2025-06-27T13:08:05.215" v="4910" actId="47"/>
        <pc:sldMkLst>
          <pc:docMk/>
          <pc:sldMk cId="3807557666" sldId="2594"/>
        </pc:sldMkLst>
      </pc:sldChg>
      <pc:sldChg chg="modNotesTx">
        <pc:chgData name="Mubina Asaria" userId="29605698-f7e7-4ed2-ae96-05f5c5209fa8" providerId="ADAL" clId="{70BB6D7B-09FB-453E-B008-06CC06233E39}" dt="2025-07-11T16:51:55.691" v="6011" actId="2711"/>
        <pc:sldMkLst>
          <pc:docMk/>
          <pc:sldMk cId="4061782576" sldId="2595"/>
        </pc:sldMkLst>
      </pc:sldChg>
      <pc:sldChg chg="modNotesTx">
        <pc:chgData name="Mubina Asaria" userId="29605698-f7e7-4ed2-ae96-05f5c5209fa8" providerId="ADAL" clId="{70BB6D7B-09FB-453E-B008-06CC06233E39}" dt="2025-07-11T16:52:07.142" v="6013" actId="2711"/>
        <pc:sldMkLst>
          <pc:docMk/>
          <pc:sldMk cId="2934148188" sldId="2596"/>
        </pc:sldMkLst>
      </pc:sldChg>
      <pc:sldChg chg="modNotesTx">
        <pc:chgData name="Mubina Asaria" userId="29605698-f7e7-4ed2-ae96-05f5c5209fa8" providerId="ADAL" clId="{70BB6D7B-09FB-453E-B008-06CC06233E39}" dt="2025-06-26T10:48:33.513" v="3306" actId="20577"/>
        <pc:sldMkLst>
          <pc:docMk/>
          <pc:sldMk cId="1038979294" sldId="2603"/>
        </pc:sldMkLst>
      </pc:sldChg>
      <pc:sldChg chg="modNotesTx">
        <pc:chgData name="Mubina Asaria" userId="29605698-f7e7-4ed2-ae96-05f5c5209fa8" providerId="ADAL" clId="{70BB6D7B-09FB-453E-B008-06CC06233E39}" dt="2025-07-11T16:36:08.569" v="5908" actId="255"/>
        <pc:sldMkLst>
          <pc:docMk/>
          <pc:sldMk cId="2439378139" sldId="2607"/>
        </pc:sldMkLst>
      </pc:sldChg>
      <pc:sldChg chg="addSp delSp modSp del mod">
        <pc:chgData name="Mubina Asaria" userId="29605698-f7e7-4ed2-ae96-05f5c5209fa8" providerId="ADAL" clId="{70BB6D7B-09FB-453E-B008-06CC06233E39}" dt="2025-06-24T15:58:51.274" v="1565" actId="47"/>
        <pc:sldMkLst>
          <pc:docMk/>
          <pc:sldMk cId="522553977" sldId="2608"/>
        </pc:sldMkLst>
      </pc:sldChg>
      <pc:sldChg chg="modSp">
        <pc:chgData name="Mubina Asaria" userId="29605698-f7e7-4ed2-ae96-05f5c5209fa8" providerId="ADAL" clId="{70BB6D7B-09FB-453E-B008-06CC06233E39}" dt="2025-07-11T16:33:13.225" v="5897" actId="20577"/>
        <pc:sldMkLst>
          <pc:docMk/>
          <pc:sldMk cId="916043920" sldId="2609"/>
        </pc:sldMkLst>
      </pc:sldChg>
      <pc:sldChg chg="modNotesTx">
        <pc:chgData name="Mubina Asaria" userId="29605698-f7e7-4ed2-ae96-05f5c5209fa8" providerId="ADAL" clId="{70BB6D7B-09FB-453E-B008-06CC06233E39}" dt="2025-07-11T16:41:34.058" v="5934" actId="255"/>
        <pc:sldMkLst>
          <pc:docMk/>
          <pc:sldMk cId="1358991612" sldId="2610"/>
        </pc:sldMkLst>
      </pc:sldChg>
      <pc:sldChg chg="modNotesTx">
        <pc:chgData name="Mubina Asaria" userId="29605698-f7e7-4ed2-ae96-05f5c5209fa8" providerId="ADAL" clId="{70BB6D7B-09FB-453E-B008-06CC06233E39}" dt="2025-07-11T16:57:12.217" v="6079" actId="2711"/>
        <pc:sldMkLst>
          <pc:docMk/>
          <pc:sldMk cId="1260738360" sldId="2611"/>
        </pc:sldMkLst>
      </pc:sldChg>
      <pc:sldChg chg="addSp modSp mod modNotesTx">
        <pc:chgData name="Mubina Asaria" userId="29605698-f7e7-4ed2-ae96-05f5c5209fa8" providerId="ADAL" clId="{70BB6D7B-09FB-453E-B008-06CC06233E39}" dt="2025-07-11T16:43:34.781" v="5946" actId="255"/>
        <pc:sldMkLst>
          <pc:docMk/>
          <pc:sldMk cId="2686310096" sldId="2612"/>
        </pc:sldMkLst>
      </pc:sldChg>
      <pc:sldChg chg="modNotesTx">
        <pc:chgData name="Mubina Asaria" userId="29605698-f7e7-4ed2-ae96-05f5c5209fa8" providerId="ADAL" clId="{70BB6D7B-09FB-453E-B008-06CC06233E39}" dt="2025-07-11T16:43:08.315" v="5944" actId="255"/>
        <pc:sldMkLst>
          <pc:docMk/>
          <pc:sldMk cId="3756051780" sldId="2613"/>
        </pc:sldMkLst>
      </pc:sldChg>
      <pc:sldChg chg="ord modNotesTx">
        <pc:chgData name="Mubina Asaria" userId="29605698-f7e7-4ed2-ae96-05f5c5209fa8" providerId="ADAL" clId="{70BB6D7B-09FB-453E-B008-06CC06233E39}" dt="2025-07-11T16:51:28.105" v="6007" actId="2711"/>
        <pc:sldMkLst>
          <pc:docMk/>
          <pc:sldMk cId="1922383394" sldId="2615"/>
        </pc:sldMkLst>
      </pc:sldChg>
      <pc:sldChg chg="addSp delSp modSp del mod modNotesTx">
        <pc:chgData name="Mubina Asaria" userId="29605698-f7e7-4ed2-ae96-05f5c5209fa8" providerId="ADAL" clId="{70BB6D7B-09FB-453E-B008-06CC06233E39}" dt="2025-06-26T10:29:25.644" v="2798" actId="2696"/>
        <pc:sldMkLst>
          <pc:docMk/>
          <pc:sldMk cId="101137072" sldId="2616"/>
        </pc:sldMkLst>
      </pc:sldChg>
      <pc:sldChg chg="delSp modSp add mod modNotesTx">
        <pc:chgData name="Mubina Asaria" userId="29605698-f7e7-4ed2-ae96-05f5c5209fa8" providerId="ADAL" clId="{70BB6D7B-09FB-453E-B008-06CC06233E39}" dt="2025-07-11T16:47:33.144" v="5977" actId="2711"/>
        <pc:sldMkLst>
          <pc:docMk/>
          <pc:sldMk cId="3244571516" sldId="2616"/>
        </pc:sldMkLst>
      </pc:sldChg>
      <pc:sldChg chg="modNotesTx">
        <pc:chgData name="Mubina Asaria" userId="29605698-f7e7-4ed2-ae96-05f5c5209fa8" providerId="ADAL" clId="{70BB6D7B-09FB-453E-B008-06CC06233E39}" dt="2025-07-11T16:38:18.794" v="5917" actId="255"/>
        <pc:sldMkLst>
          <pc:docMk/>
          <pc:sldMk cId="88413184" sldId="2618"/>
        </pc:sldMkLst>
      </pc:sldChg>
      <pc:sldChg chg="modNotesTx">
        <pc:chgData name="Mubina Asaria" userId="29605698-f7e7-4ed2-ae96-05f5c5209fa8" providerId="ADAL" clId="{70BB6D7B-09FB-453E-B008-06CC06233E39}" dt="2025-07-11T16:39:20.867" v="5922" actId="255"/>
        <pc:sldMkLst>
          <pc:docMk/>
          <pc:sldMk cId="2482508034" sldId="2619"/>
        </pc:sldMkLst>
      </pc:sldChg>
      <pc:sldChg chg="modNotesTx">
        <pc:chgData name="Mubina Asaria" userId="29605698-f7e7-4ed2-ae96-05f5c5209fa8" providerId="ADAL" clId="{70BB6D7B-09FB-453E-B008-06CC06233E39}" dt="2025-07-11T16:39:29.038" v="5923" actId="255"/>
        <pc:sldMkLst>
          <pc:docMk/>
          <pc:sldMk cId="3373393261" sldId="2620"/>
        </pc:sldMkLst>
      </pc:sldChg>
      <pc:sldChg chg="modNotesTx">
        <pc:chgData name="Mubina Asaria" userId="29605698-f7e7-4ed2-ae96-05f5c5209fa8" providerId="ADAL" clId="{70BB6D7B-09FB-453E-B008-06CC06233E39}" dt="2025-07-11T16:52:16.860" v="6015" actId="2711"/>
        <pc:sldMkLst>
          <pc:docMk/>
          <pc:sldMk cId="2013853080" sldId="2621"/>
        </pc:sldMkLst>
      </pc:sldChg>
      <pc:sldChg chg="modNotesTx">
        <pc:chgData name="Mubina Asaria" userId="29605698-f7e7-4ed2-ae96-05f5c5209fa8" providerId="ADAL" clId="{70BB6D7B-09FB-453E-B008-06CC06233E39}" dt="2025-07-15T11:28:23.201" v="6167" actId="20577"/>
        <pc:sldMkLst>
          <pc:docMk/>
          <pc:sldMk cId="3225290273" sldId="2622"/>
        </pc:sldMkLst>
      </pc:sldChg>
      <pc:sldChg chg="addSp delSp modSp mod modNotesTx">
        <pc:chgData name="Mubina Asaria" userId="29605698-f7e7-4ed2-ae96-05f5c5209fa8" providerId="ADAL" clId="{70BB6D7B-09FB-453E-B008-06CC06233E39}" dt="2025-07-11T16:40:10.144" v="5927" actId="255"/>
        <pc:sldMkLst>
          <pc:docMk/>
          <pc:sldMk cId="1327058344" sldId="2623"/>
        </pc:sldMkLst>
      </pc:sldChg>
      <pc:sldChg chg="modNotesTx">
        <pc:chgData name="Mubina Asaria" userId="29605698-f7e7-4ed2-ae96-05f5c5209fa8" providerId="ADAL" clId="{70BB6D7B-09FB-453E-B008-06CC06233E39}" dt="2025-07-11T16:39:38.205" v="5924" actId="255"/>
        <pc:sldMkLst>
          <pc:docMk/>
          <pc:sldMk cId="323731048" sldId="2624"/>
        </pc:sldMkLst>
      </pc:sldChg>
      <pc:sldChg chg="addSp delSp modSp add mod modNotesTx">
        <pc:chgData name="Mubina Asaria" userId="29605698-f7e7-4ed2-ae96-05f5c5209fa8" providerId="ADAL" clId="{70BB6D7B-09FB-453E-B008-06CC06233E39}" dt="2025-07-11T16:39:08.947" v="5921" actId="255"/>
        <pc:sldMkLst>
          <pc:docMk/>
          <pc:sldMk cId="3492927645" sldId="2625"/>
        </pc:sldMkLst>
      </pc:sldChg>
      <pc:sldChg chg="delSp add del mod">
        <pc:chgData name="Mubina Asaria" userId="29605698-f7e7-4ed2-ae96-05f5c5209fa8" providerId="ADAL" clId="{70BB6D7B-09FB-453E-B008-06CC06233E39}" dt="2025-06-24T15:42:24.691" v="1484" actId="47"/>
        <pc:sldMkLst>
          <pc:docMk/>
          <pc:sldMk cId="2913087622" sldId="2626"/>
        </pc:sldMkLst>
      </pc:sldChg>
      <pc:sldChg chg="addSp delSp modSp add mod ord modNotesTx">
        <pc:chgData name="Mubina Asaria" userId="29605698-f7e7-4ed2-ae96-05f5c5209fa8" providerId="ADAL" clId="{70BB6D7B-09FB-453E-B008-06CC06233E39}" dt="2025-07-11T16:42:10.245" v="5937" actId="255"/>
        <pc:sldMkLst>
          <pc:docMk/>
          <pc:sldMk cId="3750058852" sldId="2626"/>
        </pc:sldMkLst>
      </pc:sldChg>
      <pc:sldChg chg="addSp delSp modSp add mod modCm modNotesTx">
        <pc:chgData name="Mubina Asaria" userId="29605698-f7e7-4ed2-ae96-05f5c5209fa8" providerId="ADAL" clId="{70BB6D7B-09FB-453E-B008-06CC06233E39}" dt="2025-07-15T11:30:08.402" v="6230" actId="207"/>
        <pc:sldMkLst>
          <pc:docMk/>
          <pc:sldMk cId="2120397652" sldId="2627"/>
        </pc:sldMkLst>
        <pc:extLst>
          <p:ext xmlns:p="http://schemas.openxmlformats.org/presentationml/2006/main" uri="{D6D511B9-2390-475A-947B-AFAB55BFBCF1}">
            <pc226:cmChg xmlns:pc226="http://schemas.microsoft.com/office/powerpoint/2022/06/main/command" chg="mod">
              <pc226:chgData name="Mubina Asaria" userId="29605698-f7e7-4ed2-ae96-05f5c5209fa8" providerId="ADAL" clId="{70BB6D7B-09FB-453E-B008-06CC06233E39}" dt="2025-07-15T11:29:56.897" v="6228" actId="20577"/>
              <pc2:cmMkLst xmlns:pc2="http://schemas.microsoft.com/office/powerpoint/2019/9/main/command">
                <pc:docMk/>
                <pc:sldMk cId="2120397652" sldId="2627"/>
                <pc2:cmMk id="{A1542A1E-F042-4512-8917-A651B4F26160}"/>
              </pc2:cmMkLst>
            </pc226:cmChg>
          </p:ext>
        </pc:extLst>
      </pc:sldChg>
      <pc:sldChg chg="modSp add mod ord modNotesTx">
        <pc:chgData name="Mubina Asaria" userId="29605698-f7e7-4ed2-ae96-05f5c5209fa8" providerId="ADAL" clId="{70BB6D7B-09FB-453E-B008-06CC06233E39}" dt="2025-06-25T13:30:32.042" v="2399" actId="14100"/>
        <pc:sldMkLst>
          <pc:docMk/>
          <pc:sldMk cId="3852942781" sldId="2628"/>
        </pc:sldMkLst>
      </pc:sldChg>
      <pc:sldChg chg="addSp delSp modSp add del mod modNotesTx">
        <pc:chgData name="Mubina Asaria" userId="29605698-f7e7-4ed2-ae96-05f5c5209fa8" providerId="ADAL" clId="{70BB6D7B-09FB-453E-B008-06CC06233E39}" dt="2025-06-25T10:47:44.375" v="1946" actId="2696"/>
        <pc:sldMkLst>
          <pc:docMk/>
          <pc:sldMk cId="4088763315" sldId="2628"/>
        </pc:sldMkLst>
      </pc:sldChg>
      <pc:sldChg chg="delSp modSp add mod modNotesTx">
        <pc:chgData name="Mubina Asaria" userId="29605698-f7e7-4ed2-ae96-05f5c5209fa8" providerId="ADAL" clId="{70BB6D7B-09FB-453E-B008-06CC06233E39}" dt="2025-07-11T16:47:44.702" v="5979" actId="2711"/>
        <pc:sldMkLst>
          <pc:docMk/>
          <pc:sldMk cId="921394387" sldId="2629"/>
        </pc:sldMkLst>
      </pc:sldChg>
      <pc:sldChg chg="delSp modSp add del mod modNotesTx">
        <pc:chgData name="Mubina Asaria" userId="29605698-f7e7-4ed2-ae96-05f5c5209fa8" providerId="ADAL" clId="{70BB6D7B-09FB-453E-B008-06CC06233E39}" dt="2025-06-26T10:29:25.644" v="2798" actId="2696"/>
        <pc:sldMkLst>
          <pc:docMk/>
          <pc:sldMk cId="2497298924" sldId="2629"/>
        </pc:sldMkLst>
      </pc:sldChg>
      <pc:sldChg chg="addSp delSp modSp mod modClrScheme delAnim modAnim chgLayout modNotesTx">
        <pc:chgData name="Mubina Asaria" userId="29605698-f7e7-4ed2-ae96-05f5c5209fa8" providerId="ADAL" clId="{70BB6D7B-09FB-453E-B008-06CC06233E39}" dt="2025-07-15T11:42:09.603" v="6245" actId="20577"/>
        <pc:sldMkLst>
          <pc:docMk/>
          <pc:sldMk cId="1107789789" sldId="2770"/>
        </pc:sldMkLst>
      </pc:sldChg>
      <pc:sldChg chg="addSp delSp modSp add mod ord delAnim modAnim modNotesTx">
        <pc:chgData name="Mubina Asaria" userId="29605698-f7e7-4ed2-ae96-05f5c5209fa8" providerId="ADAL" clId="{70BB6D7B-09FB-453E-B008-06CC06233E39}" dt="2025-07-11T16:46:38.843" v="5967" actId="255"/>
        <pc:sldMkLst>
          <pc:docMk/>
          <pc:sldMk cId="1085115790" sldId="2771"/>
        </pc:sldMkLst>
      </pc:sldChg>
      <pc:sldChg chg="addSp delSp modSp add mod delAnim modAnim modNotesTx">
        <pc:chgData name="Mubina Asaria" userId="29605698-f7e7-4ed2-ae96-05f5c5209fa8" providerId="ADAL" clId="{70BB6D7B-09FB-453E-B008-06CC06233E39}" dt="2025-07-11T16:47:21.204" v="5975" actId="113"/>
        <pc:sldMkLst>
          <pc:docMk/>
          <pc:sldMk cId="3057116882" sldId="2772"/>
        </pc:sldMkLst>
      </pc:sldChg>
      <pc:sldChg chg="addSp delSp modSp mod modNotesTx">
        <pc:chgData name="Mubina Asaria" userId="29605698-f7e7-4ed2-ae96-05f5c5209fa8" providerId="ADAL" clId="{70BB6D7B-09FB-453E-B008-06CC06233E39}" dt="2025-07-11T16:48:18.091" v="5983" actId="2711"/>
        <pc:sldMkLst>
          <pc:docMk/>
          <pc:sldMk cId="3122530351" sldId="2773"/>
        </pc:sldMkLst>
      </pc:sldChg>
      <pc:sldChg chg="add del">
        <pc:chgData name="Mubina Asaria" userId="29605698-f7e7-4ed2-ae96-05f5c5209fa8" providerId="ADAL" clId="{70BB6D7B-09FB-453E-B008-06CC06233E39}" dt="2025-06-27T08:37:08.887" v="4122" actId="2696"/>
        <pc:sldMkLst>
          <pc:docMk/>
          <pc:sldMk cId="3870588492" sldId="2773"/>
        </pc:sldMkLst>
      </pc:sldChg>
      <pc:sldChg chg="add modNotesTx">
        <pc:chgData name="Mubina Asaria" userId="29605698-f7e7-4ed2-ae96-05f5c5209fa8" providerId="ADAL" clId="{70BB6D7B-09FB-453E-B008-06CC06233E39}" dt="2025-07-11T16:46:58.720" v="5971" actId="113"/>
        <pc:sldMkLst>
          <pc:docMk/>
          <pc:sldMk cId="2518522846" sldId="2774"/>
        </pc:sldMkLst>
      </pc:sldChg>
      <pc:sldChg chg="add ord modNotesTx">
        <pc:chgData name="Mubina Asaria" userId="29605698-f7e7-4ed2-ae96-05f5c5209fa8" providerId="ADAL" clId="{70BB6D7B-09FB-453E-B008-06CC06233E39}" dt="2025-07-11T16:51:18.950" v="6005" actId="2711"/>
        <pc:sldMkLst>
          <pc:docMk/>
          <pc:sldMk cId="1124030562" sldId="2775"/>
        </pc:sldMkLst>
      </pc:sldChg>
      <pc:sldChg chg="addSp delSp modSp add mod ord modNotesTx">
        <pc:chgData name="Mubina Asaria" userId="29605698-f7e7-4ed2-ae96-05f5c5209fa8" providerId="ADAL" clId="{70BB6D7B-09FB-453E-B008-06CC06233E39}" dt="2025-07-15T11:56:50.654" v="6475" actId="13822"/>
        <pc:sldMkLst>
          <pc:docMk/>
          <pc:sldMk cId="1333723202" sldId="2776"/>
        </pc:sldMkLst>
      </pc:sldChg>
      <pc:sldChg chg="add modNotesTx">
        <pc:chgData name="Mubina Asaria" userId="29605698-f7e7-4ed2-ae96-05f5c5209fa8" providerId="ADAL" clId="{70BB6D7B-09FB-453E-B008-06CC06233E39}" dt="2025-07-11T16:51:44.836" v="6009" actId="2711"/>
        <pc:sldMkLst>
          <pc:docMk/>
          <pc:sldMk cId="563794957" sldId="2777"/>
        </pc:sldMkLst>
      </pc:sldChg>
      <pc:sldChg chg="addSp delSp modSp add mod chgLayout modNotesTx">
        <pc:chgData name="Mubina Asaria" userId="29605698-f7e7-4ed2-ae96-05f5c5209fa8" providerId="ADAL" clId="{70BB6D7B-09FB-453E-B008-06CC06233E39}" dt="2025-07-11T16:42:33.216" v="5939" actId="255"/>
        <pc:sldMkLst>
          <pc:docMk/>
          <pc:sldMk cId="1187905155" sldId="2778"/>
        </pc:sldMkLst>
      </pc:sldChg>
      <pc:sldChg chg="addSp delSp modSp add mod modNotesTx">
        <pc:chgData name="Mubina Asaria" userId="29605698-f7e7-4ed2-ae96-05f5c5209fa8" providerId="ADAL" clId="{70BB6D7B-09FB-453E-B008-06CC06233E39}" dt="2025-07-11T16:46:23.519" v="5965" actId="2711"/>
        <pc:sldMkLst>
          <pc:docMk/>
          <pc:sldMk cId="2208810001" sldId="2779"/>
        </pc:sldMkLst>
      </pc:sldChg>
      <pc:sldChg chg="addSp delSp modSp add mod modNotesTx">
        <pc:chgData name="Mubina Asaria" userId="29605698-f7e7-4ed2-ae96-05f5c5209fa8" providerId="ADAL" clId="{70BB6D7B-09FB-453E-B008-06CC06233E39}" dt="2025-07-15T11:30:36.125" v="6231" actId="20577"/>
        <pc:sldMkLst>
          <pc:docMk/>
          <pc:sldMk cId="2959750704" sldId="2780"/>
        </pc:sldMkLst>
      </pc:sldChg>
      <pc:sldMasterChg chg="delSldLayout">
        <pc:chgData name="Mubina Asaria" userId="29605698-f7e7-4ed2-ae96-05f5c5209fa8" providerId="ADAL" clId="{70BB6D7B-09FB-453E-B008-06CC06233E39}" dt="2025-06-26T15:46:55.207" v="4106" actId="47"/>
        <pc:sldMasterMkLst>
          <pc:docMk/>
          <pc:sldMasterMk cId="803607888" sldId="2147483648"/>
        </pc:sldMasterMkLst>
        <pc:sldLayoutChg chg="del">
          <pc:chgData name="Mubina Asaria" userId="29605698-f7e7-4ed2-ae96-05f5c5209fa8" providerId="ADAL" clId="{70BB6D7B-09FB-453E-B008-06CC06233E39}" dt="2025-06-26T15:46:55.207" v="4106" actId="47"/>
          <pc:sldLayoutMkLst>
            <pc:docMk/>
            <pc:sldMasterMk cId="803607888" sldId="2147483648"/>
            <pc:sldLayoutMk cId="1379817586" sldId="2147483661"/>
          </pc:sldLayoutMkLst>
        </pc:sldLayoutChg>
      </pc:sldMasterChg>
    </pc:docChg>
  </pc:docChgLst>
  <pc:docChgLst>
    <pc:chgData name="Mubina Asaria" userId="29605698-f7e7-4ed2-ae96-05f5c5209fa8" providerId="ADAL" clId="{8537DDED-BC2C-4695-94C9-C356D6C80D89}"/>
    <pc:docChg chg="undo custSel addSld delSld modSld sldOrd">
      <pc:chgData name="Mubina Asaria" userId="29605698-f7e7-4ed2-ae96-05f5c5209fa8" providerId="ADAL" clId="{8537DDED-BC2C-4695-94C9-C356D6C80D89}" dt="2025-11-24T20:10:57.771" v="1213" actId="1076"/>
      <pc:docMkLst>
        <pc:docMk/>
      </pc:docMkLst>
      <pc:sldChg chg="addSp delSp modSp add del mod setBg delDesignElem">
        <pc:chgData name="Mubina Asaria" userId="29605698-f7e7-4ed2-ae96-05f5c5209fa8" providerId="ADAL" clId="{8537DDED-BC2C-4695-94C9-C356D6C80D89}" dt="2025-11-24T19:57:55.529" v="1105" actId="47"/>
        <pc:sldMkLst>
          <pc:docMk/>
          <pc:sldMk cId="2159136749" sldId="280"/>
        </pc:sldMkLst>
        <pc:spChg chg="add mod ord">
          <ac:chgData name="Mubina Asaria" userId="29605698-f7e7-4ed2-ae96-05f5c5209fa8" providerId="ADAL" clId="{8537DDED-BC2C-4695-94C9-C356D6C80D89}" dt="2025-11-24T19:57:12.439" v="1102" actId="14100"/>
          <ac:spMkLst>
            <pc:docMk/>
            <pc:sldMk cId="2159136749" sldId="280"/>
            <ac:spMk id="4" creationId="{B7C0A517-DCF5-C450-DD79-325BABDE0499}"/>
          </ac:spMkLst>
        </pc:spChg>
        <pc:spChg chg="mod">
          <ac:chgData name="Mubina Asaria" userId="29605698-f7e7-4ed2-ae96-05f5c5209fa8" providerId="ADAL" clId="{8537DDED-BC2C-4695-94C9-C356D6C80D89}" dt="2025-11-24T19:56:12.654" v="1091" actId="1076"/>
          <ac:spMkLst>
            <pc:docMk/>
            <pc:sldMk cId="2159136749" sldId="280"/>
            <ac:spMk id="13" creationId="{E9479A7F-5D36-4F74-8C19-9F090DBD6B49}"/>
          </ac:spMkLst>
        </pc:spChg>
        <pc:spChg chg="del mod">
          <ac:chgData name="Mubina Asaria" userId="29605698-f7e7-4ed2-ae96-05f5c5209fa8" providerId="ADAL" clId="{8537DDED-BC2C-4695-94C9-C356D6C80D89}" dt="2025-11-24T19:57:40.812" v="1104"/>
          <ac:spMkLst>
            <pc:docMk/>
            <pc:sldMk cId="2159136749" sldId="280"/>
            <ac:spMk id="18" creationId="{A96EAA60-5604-49A6-8121-3838987DEF76}"/>
          </ac:spMkLst>
        </pc:spChg>
        <pc:spChg chg="del">
          <ac:chgData name="Mubina Asaria" userId="29605698-f7e7-4ed2-ae96-05f5c5209fa8" providerId="ADAL" clId="{8537DDED-BC2C-4695-94C9-C356D6C80D89}" dt="2025-11-24T19:50:12.943" v="966"/>
          <ac:spMkLst>
            <pc:docMk/>
            <pc:sldMk cId="2159136749" sldId="280"/>
            <ac:spMk id="135" creationId="{87CC2527-562A-4F69-B487-4371E5B243E7}"/>
          </ac:spMkLst>
        </pc:spChg>
        <pc:picChg chg="mod">
          <ac:chgData name="Mubina Asaria" userId="29605698-f7e7-4ed2-ae96-05f5c5209fa8" providerId="ADAL" clId="{8537DDED-BC2C-4695-94C9-C356D6C80D89}" dt="2025-11-24T19:57:00.042" v="1100" actId="1076"/>
          <ac:picMkLst>
            <pc:docMk/>
            <pc:sldMk cId="2159136749" sldId="280"/>
            <ac:picMk id="1026" creationId="{8C4F147A-7862-4BB1-9D5F-487A4D7453DD}"/>
          </ac:picMkLst>
        </pc:picChg>
        <pc:cxnChg chg="del">
          <ac:chgData name="Mubina Asaria" userId="29605698-f7e7-4ed2-ae96-05f5c5209fa8" providerId="ADAL" clId="{8537DDED-BC2C-4695-94C9-C356D6C80D89}" dt="2025-11-24T19:50:12.943" v="966"/>
          <ac:cxnSpMkLst>
            <pc:docMk/>
            <pc:sldMk cId="2159136749" sldId="280"/>
            <ac:cxnSpMk id="137" creationId="{BCDAEC91-5BCE-4B55-9CC0-43EF94CB734B}"/>
          </ac:cxnSpMkLst>
        </pc:cxnChg>
      </pc:sldChg>
      <pc:sldChg chg="addSp delSp modSp mod">
        <pc:chgData name="Mubina Asaria" userId="29605698-f7e7-4ed2-ae96-05f5c5209fa8" providerId="ADAL" clId="{8537DDED-BC2C-4695-94C9-C356D6C80D89}" dt="2025-11-24T20:10:57.771" v="1213" actId="1076"/>
        <pc:sldMkLst>
          <pc:docMk/>
          <pc:sldMk cId="669113202" sldId="629"/>
        </pc:sldMkLst>
        <pc:spChg chg="add mod">
          <ac:chgData name="Mubina Asaria" userId="29605698-f7e7-4ed2-ae96-05f5c5209fa8" providerId="ADAL" clId="{8537DDED-BC2C-4695-94C9-C356D6C80D89}" dt="2025-11-24T20:10:57.771" v="1213" actId="1076"/>
          <ac:spMkLst>
            <pc:docMk/>
            <pc:sldMk cId="669113202" sldId="629"/>
            <ac:spMk id="3" creationId="{96ED0571-645F-7341-0FC9-5FA9B8647505}"/>
          </ac:spMkLst>
        </pc:spChg>
        <pc:spChg chg="mod">
          <ac:chgData name="Mubina Asaria" userId="29605698-f7e7-4ed2-ae96-05f5c5209fa8" providerId="ADAL" clId="{8537DDED-BC2C-4695-94C9-C356D6C80D89}" dt="2025-11-24T20:10:36.656" v="1209" actId="21"/>
          <ac:spMkLst>
            <pc:docMk/>
            <pc:sldMk cId="669113202" sldId="629"/>
            <ac:spMk id="11" creationId="{8F1DCB19-17FC-4B3E-96DB-C91B6428449F}"/>
          </ac:spMkLst>
        </pc:spChg>
        <pc:spChg chg="del">
          <ac:chgData name="Mubina Asaria" userId="29605698-f7e7-4ed2-ae96-05f5c5209fa8" providerId="ADAL" clId="{8537DDED-BC2C-4695-94C9-C356D6C80D89}" dt="2025-11-24T20:10:47.876" v="1212" actId="478"/>
          <ac:spMkLst>
            <pc:docMk/>
            <pc:sldMk cId="669113202" sldId="629"/>
            <ac:spMk id="13" creationId="{B4BFC5D2-3164-45B2-9821-163E2D1166C9}"/>
          </ac:spMkLst>
        </pc:spChg>
      </pc:sldChg>
      <pc:sldChg chg="delSp modSp mod">
        <pc:chgData name="Mubina Asaria" userId="29605698-f7e7-4ed2-ae96-05f5c5209fa8" providerId="ADAL" clId="{8537DDED-BC2C-4695-94C9-C356D6C80D89}" dt="2025-11-24T19:34:58.859" v="914" actId="1076"/>
        <pc:sldMkLst>
          <pc:docMk/>
          <pc:sldMk cId="2516030327" sldId="647"/>
        </pc:sldMkLst>
        <pc:spChg chg="del">
          <ac:chgData name="Mubina Asaria" userId="29605698-f7e7-4ed2-ae96-05f5c5209fa8" providerId="ADAL" clId="{8537DDED-BC2C-4695-94C9-C356D6C80D89}" dt="2025-11-24T19:34:35.076" v="910" actId="478"/>
          <ac:spMkLst>
            <pc:docMk/>
            <pc:sldMk cId="2516030327" sldId="647"/>
            <ac:spMk id="2" creationId="{F3AD6636-CE09-E8EB-1F76-C2AB07703054}"/>
          </ac:spMkLst>
        </pc:spChg>
        <pc:spChg chg="mod">
          <ac:chgData name="Mubina Asaria" userId="29605698-f7e7-4ed2-ae96-05f5c5209fa8" providerId="ADAL" clId="{8537DDED-BC2C-4695-94C9-C356D6C80D89}" dt="2025-11-24T19:34:51.884" v="913" actId="1076"/>
          <ac:spMkLst>
            <pc:docMk/>
            <pc:sldMk cId="2516030327" sldId="647"/>
            <ac:spMk id="7" creationId="{376A1898-6655-CA36-BEB2-AEE6920DB445}"/>
          </ac:spMkLst>
        </pc:spChg>
        <pc:spChg chg="mod">
          <ac:chgData name="Mubina Asaria" userId="29605698-f7e7-4ed2-ae96-05f5c5209fa8" providerId="ADAL" clId="{8537DDED-BC2C-4695-94C9-C356D6C80D89}" dt="2025-11-24T19:34:46.438" v="912" actId="1076"/>
          <ac:spMkLst>
            <pc:docMk/>
            <pc:sldMk cId="2516030327" sldId="647"/>
            <ac:spMk id="10" creationId="{8C0C8C53-366D-4AF8-9121-08C9910E0495}"/>
          </ac:spMkLst>
        </pc:spChg>
        <pc:spChg chg="mod">
          <ac:chgData name="Mubina Asaria" userId="29605698-f7e7-4ed2-ae96-05f5c5209fa8" providerId="ADAL" clId="{8537DDED-BC2C-4695-94C9-C356D6C80D89}" dt="2025-11-24T19:34:58.859" v="914" actId="1076"/>
          <ac:spMkLst>
            <pc:docMk/>
            <pc:sldMk cId="2516030327" sldId="647"/>
            <ac:spMk id="13" creationId="{DB4ADBA7-89CA-FA98-36EB-2F8141D56C57}"/>
          </ac:spMkLst>
        </pc:spChg>
        <pc:picChg chg="del">
          <ac:chgData name="Mubina Asaria" userId="29605698-f7e7-4ed2-ae96-05f5c5209fa8" providerId="ADAL" clId="{8537DDED-BC2C-4695-94C9-C356D6C80D89}" dt="2025-11-24T19:34:26.680" v="908" actId="478"/>
          <ac:picMkLst>
            <pc:docMk/>
            <pc:sldMk cId="2516030327" sldId="647"/>
            <ac:picMk id="6" creationId="{CC0908A5-CE1B-2CAD-1D41-243E50D59211}"/>
          </ac:picMkLst>
        </pc:picChg>
        <pc:picChg chg="mod">
          <ac:chgData name="Mubina Asaria" userId="29605698-f7e7-4ed2-ae96-05f5c5209fa8" providerId="ADAL" clId="{8537DDED-BC2C-4695-94C9-C356D6C80D89}" dt="2025-11-24T19:34:39.052" v="911" actId="1076"/>
          <ac:picMkLst>
            <pc:docMk/>
            <pc:sldMk cId="2516030327" sldId="647"/>
            <ac:picMk id="11" creationId="{63BA7B81-AB39-8786-2919-AC57217DBADC}"/>
          </ac:picMkLst>
        </pc:picChg>
      </pc:sldChg>
      <pc:sldChg chg="modSp">
        <pc:chgData name="Mubina Asaria" userId="29605698-f7e7-4ed2-ae96-05f5c5209fa8" providerId="ADAL" clId="{8537DDED-BC2C-4695-94C9-C356D6C80D89}" dt="2025-11-24T17:57:04.589" v="151" actId="1076"/>
        <pc:sldMkLst>
          <pc:docMk/>
          <pc:sldMk cId="504513416" sldId="654"/>
        </pc:sldMkLst>
        <pc:picChg chg="mod">
          <ac:chgData name="Mubina Asaria" userId="29605698-f7e7-4ed2-ae96-05f5c5209fa8" providerId="ADAL" clId="{8537DDED-BC2C-4695-94C9-C356D6C80D89}" dt="2025-11-24T17:57:04.589" v="151" actId="1076"/>
          <ac:picMkLst>
            <pc:docMk/>
            <pc:sldMk cId="504513416" sldId="654"/>
            <ac:picMk id="10" creationId="{32BAE413-06D6-5687-B3BF-9CC49A817053}"/>
          </ac:picMkLst>
        </pc:picChg>
      </pc:sldChg>
      <pc:sldChg chg="modSp mod">
        <pc:chgData name="Mubina Asaria" userId="29605698-f7e7-4ed2-ae96-05f5c5209fa8" providerId="ADAL" clId="{8537DDED-BC2C-4695-94C9-C356D6C80D89}" dt="2025-11-24T17:24:52.308" v="43" actId="1076"/>
        <pc:sldMkLst>
          <pc:docMk/>
          <pc:sldMk cId="442946377" sldId="657"/>
        </pc:sldMkLst>
        <pc:spChg chg="mod">
          <ac:chgData name="Mubina Asaria" userId="29605698-f7e7-4ed2-ae96-05f5c5209fa8" providerId="ADAL" clId="{8537DDED-BC2C-4695-94C9-C356D6C80D89}" dt="2025-11-24T17:24:52.308" v="43" actId="1076"/>
          <ac:spMkLst>
            <pc:docMk/>
            <pc:sldMk cId="442946377" sldId="657"/>
            <ac:spMk id="12" creationId="{DDCD331B-AAD0-E9D2-EE41-E46DE75C66A2}"/>
          </ac:spMkLst>
        </pc:spChg>
        <pc:picChg chg="mod">
          <ac:chgData name="Mubina Asaria" userId="29605698-f7e7-4ed2-ae96-05f5c5209fa8" providerId="ADAL" clId="{8537DDED-BC2C-4695-94C9-C356D6C80D89}" dt="2025-11-24T17:24:43.258" v="42" actId="1076"/>
          <ac:picMkLst>
            <pc:docMk/>
            <pc:sldMk cId="442946377" sldId="657"/>
            <ac:picMk id="8" creationId="{80EDCB9B-F738-F885-896E-E4E733A0113D}"/>
          </ac:picMkLst>
        </pc:picChg>
      </pc:sldChg>
      <pc:sldChg chg="modSp mod">
        <pc:chgData name="Mubina Asaria" userId="29605698-f7e7-4ed2-ae96-05f5c5209fa8" providerId="ADAL" clId="{8537DDED-BC2C-4695-94C9-C356D6C80D89}" dt="2025-11-24T17:32:21.972" v="123" actId="108"/>
        <pc:sldMkLst>
          <pc:docMk/>
          <pc:sldMk cId="1273189157" sldId="660"/>
        </pc:sldMkLst>
        <pc:spChg chg="mod">
          <ac:chgData name="Mubina Asaria" userId="29605698-f7e7-4ed2-ae96-05f5c5209fa8" providerId="ADAL" clId="{8537DDED-BC2C-4695-94C9-C356D6C80D89}" dt="2025-11-24T17:32:21.972" v="123" actId="108"/>
          <ac:spMkLst>
            <pc:docMk/>
            <pc:sldMk cId="1273189157" sldId="660"/>
            <ac:spMk id="8" creationId="{1010C896-75FD-3511-79A3-77363D755C7D}"/>
          </ac:spMkLst>
        </pc:spChg>
        <pc:spChg chg="mod">
          <ac:chgData name="Mubina Asaria" userId="29605698-f7e7-4ed2-ae96-05f5c5209fa8" providerId="ADAL" clId="{8537DDED-BC2C-4695-94C9-C356D6C80D89}" dt="2025-11-24T17:31:58.919" v="121" actId="207"/>
          <ac:spMkLst>
            <pc:docMk/>
            <pc:sldMk cId="1273189157" sldId="660"/>
            <ac:spMk id="10" creationId="{36FB544F-225A-22F4-C869-E6118F821166}"/>
          </ac:spMkLst>
        </pc:spChg>
      </pc:sldChg>
      <pc:sldChg chg="modSp mod">
        <pc:chgData name="Mubina Asaria" userId="29605698-f7e7-4ed2-ae96-05f5c5209fa8" providerId="ADAL" clId="{8537DDED-BC2C-4695-94C9-C356D6C80D89}" dt="2025-11-24T18:58:40.071" v="653" actId="113"/>
        <pc:sldMkLst>
          <pc:docMk/>
          <pc:sldMk cId="2838824579" sldId="672"/>
        </pc:sldMkLst>
        <pc:spChg chg="mod">
          <ac:chgData name="Mubina Asaria" userId="29605698-f7e7-4ed2-ae96-05f5c5209fa8" providerId="ADAL" clId="{8537DDED-BC2C-4695-94C9-C356D6C80D89}" dt="2025-11-24T18:58:40.071" v="653" actId="113"/>
          <ac:spMkLst>
            <pc:docMk/>
            <pc:sldMk cId="2838824579" sldId="672"/>
            <ac:spMk id="8" creationId="{D88448D5-8330-45BC-BDE6-44B12F285B00}"/>
          </ac:spMkLst>
        </pc:spChg>
      </pc:sldChg>
      <pc:sldChg chg="addSp delSp modSp mod">
        <pc:chgData name="Mubina Asaria" userId="29605698-f7e7-4ed2-ae96-05f5c5209fa8" providerId="ADAL" clId="{8537DDED-BC2C-4695-94C9-C356D6C80D89}" dt="2025-11-24T19:27:23.284" v="887" actId="1036"/>
        <pc:sldMkLst>
          <pc:docMk/>
          <pc:sldMk cId="1261550353" sldId="677"/>
        </pc:sldMkLst>
        <pc:spChg chg="mod">
          <ac:chgData name="Mubina Asaria" userId="29605698-f7e7-4ed2-ae96-05f5c5209fa8" providerId="ADAL" clId="{8537DDED-BC2C-4695-94C9-C356D6C80D89}" dt="2025-11-24T19:25:38.927" v="872" actId="14100"/>
          <ac:spMkLst>
            <pc:docMk/>
            <pc:sldMk cId="1261550353" sldId="677"/>
            <ac:spMk id="4" creationId="{750B7F5A-2510-900D-772E-1E5484D12CA8}"/>
          </ac:spMkLst>
        </pc:spChg>
        <pc:spChg chg="add del">
          <ac:chgData name="Mubina Asaria" userId="29605698-f7e7-4ed2-ae96-05f5c5209fa8" providerId="ADAL" clId="{8537DDED-BC2C-4695-94C9-C356D6C80D89}" dt="2025-11-24T19:26:11.340" v="874" actId="22"/>
          <ac:spMkLst>
            <pc:docMk/>
            <pc:sldMk cId="1261550353" sldId="677"/>
            <ac:spMk id="6" creationId="{86D7730B-9E2F-09EA-2DE8-C57160BFFC61}"/>
          </ac:spMkLst>
        </pc:spChg>
        <pc:spChg chg="mod">
          <ac:chgData name="Mubina Asaria" userId="29605698-f7e7-4ed2-ae96-05f5c5209fa8" providerId="ADAL" clId="{8537DDED-BC2C-4695-94C9-C356D6C80D89}" dt="2025-11-24T19:25:29.108" v="869" actId="14100"/>
          <ac:spMkLst>
            <pc:docMk/>
            <pc:sldMk cId="1261550353" sldId="677"/>
            <ac:spMk id="7" creationId="{106A78A9-5EDF-C2C4-8BBC-BCBE349AD249}"/>
          </ac:spMkLst>
        </pc:spChg>
        <pc:spChg chg="mod">
          <ac:chgData name="Mubina Asaria" userId="29605698-f7e7-4ed2-ae96-05f5c5209fa8" providerId="ADAL" clId="{8537DDED-BC2C-4695-94C9-C356D6C80D89}" dt="2025-11-24T19:27:23.284" v="887" actId="1036"/>
          <ac:spMkLst>
            <pc:docMk/>
            <pc:sldMk cId="1261550353" sldId="677"/>
            <ac:spMk id="9" creationId="{1899D77F-8022-9AAC-1DB3-A67555C43440}"/>
          </ac:spMkLst>
        </pc:spChg>
        <pc:spChg chg="add del mod">
          <ac:chgData name="Mubina Asaria" userId="29605698-f7e7-4ed2-ae96-05f5c5209fa8" providerId="ADAL" clId="{8537DDED-BC2C-4695-94C9-C356D6C80D89}" dt="2025-11-24T19:26:34.649" v="878" actId="22"/>
          <ac:spMkLst>
            <pc:docMk/>
            <pc:sldMk cId="1261550353" sldId="677"/>
            <ac:spMk id="11" creationId="{F045690B-4E9B-96DE-D68C-955EBFFDCBAE}"/>
          </ac:spMkLst>
        </pc:spChg>
        <pc:spChg chg="mod">
          <ac:chgData name="Mubina Asaria" userId="29605698-f7e7-4ed2-ae96-05f5c5209fa8" providerId="ADAL" clId="{8537DDED-BC2C-4695-94C9-C356D6C80D89}" dt="2025-11-24T19:25:35.999" v="871" actId="14100"/>
          <ac:spMkLst>
            <pc:docMk/>
            <pc:sldMk cId="1261550353" sldId="677"/>
            <ac:spMk id="12" creationId="{5CDA559B-4719-04DB-6D5B-FCB35FC9B89A}"/>
          </ac:spMkLst>
        </pc:spChg>
        <pc:spChg chg="add mod">
          <ac:chgData name="Mubina Asaria" userId="29605698-f7e7-4ed2-ae96-05f5c5209fa8" providerId="ADAL" clId="{8537DDED-BC2C-4695-94C9-C356D6C80D89}" dt="2025-11-24T19:27:11.525" v="883" actId="1076"/>
          <ac:spMkLst>
            <pc:docMk/>
            <pc:sldMk cId="1261550353" sldId="677"/>
            <ac:spMk id="14" creationId="{ED415E4F-6432-DC3E-72C4-8C5B06C6EA74}"/>
          </ac:spMkLst>
        </pc:spChg>
      </pc:sldChg>
      <pc:sldChg chg="modSp mod">
        <pc:chgData name="Mubina Asaria" userId="29605698-f7e7-4ed2-ae96-05f5c5209fa8" providerId="ADAL" clId="{8537DDED-BC2C-4695-94C9-C356D6C80D89}" dt="2025-11-24T17:29:49.601" v="115" actId="115"/>
        <pc:sldMkLst>
          <pc:docMk/>
          <pc:sldMk cId="304545542" sldId="687"/>
        </pc:sldMkLst>
        <pc:spChg chg="mod">
          <ac:chgData name="Mubina Asaria" userId="29605698-f7e7-4ed2-ae96-05f5c5209fa8" providerId="ADAL" clId="{8537DDED-BC2C-4695-94C9-C356D6C80D89}" dt="2025-11-24T17:29:14.802" v="105" actId="1076"/>
          <ac:spMkLst>
            <pc:docMk/>
            <pc:sldMk cId="304545542" sldId="687"/>
            <ac:spMk id="2" creationId="{DBFD701A-C6CE-F333-5CDD-EB334ECCAFA9}"/>
          </ac:spMkLst>
        </pc:spChg>
        <pc:spChg chg="mod">
          <ac:chgData name="Mubina Asaria" userId="29605698-f7e7-4ed2-ae96-05f5c5209fa8" providerId="ADAL" clId="{8537DDED-BC2C-4695-94C9-C356D6C80D89}" dt="2025-11-24T17:29:49.601" v="115" actId="115"/>
          <ac:spMkLst>
            <pc:docMk/>
            <pc:sldMk cId="304545542" sldId="687"/>
            <ac:spMk id="7" creationId="{9D2A8155-19D0-4BC2-BC4F-D621DDC8DB41}"/>
          </ac:spMkLst>
        </pc:spChg>
        <pc:picChg chg="mod">
          <ac:chgData name="Mubina Asaria" userId="29605698-f7e7-4ed2-ae96-05f5c5209fa8" providerId="ADAL" clId="{8537DDED-BC2C-4695-94C9-C356D6C80D89}" dt="2025-11-24T17:29:25.235" v="107" actId="1076"/>
          <ac:picMkLst>
            <pc:docMk/>
            <pc:sldMk cId="304545542" sldId="687"/>
            <ac:picMk id="3" creationId="{47F27E71-B4B1-AE28-7E6A-6702745D13F0}"/>
          </ac:picMkLst>
        </pc:picChg>
      </pc:sldChg>
      <pc:sldChg chg="modNotesTx">
        <pc:chgData name="Mubina Asaria" userId="29605698-f7e7-4ed2-ae96-05f5c5209fa8" providerId="ADAL" clId="{8537DDED-BC2C-4695-94C9-C356D6C80D89}" dt="2025-11-24T17:12:04.224" v="1" actId="20577"/>
        <pc:sldMkLst>
          <pc:docMk/>
          <pc:sldMk cId="2638188139" sldId="689"/>
        </pc:sldMkLst>
      </pc:sldChg>
      <pc:sldChg chg="add del">
        <pc:chgData name="Mubina Asaria" userId="29605698-f7e7-4ed2-ae96-05f5c5209fa8" providerId="ADAL" clId="{8537DDED-BC2C-4695-94C9-C356D6C80D89}" dt="2025-11-24T20:02:22.225" v="1107" actId="2696"/>
        <pc:sldMkLst>
          <pc:docMk/>
          <pc:sldMk cId="623199591" sldId="998"/>
        </pc:sldMkLst>
      </pc:sldChg>
      <pc:sldChg chg="add del">
        <pc:chgData name="Mubina Asaria" userId="29605698-f7e7-4ed2-ae96-05f5c5209fa8" providerId="ADAL" clId="{8537DDED-BC2C-4695-94C9-C356D6C80D89}" dt="2025-11-24T20:05:43.360" v="1109" actId="2696"/>
        <pc:sldMkLst>
          <pc:docMk/>
          <pc:sldMk cId="3485975572" sldId="998"/>
        </pc:sldMkLst>
      </pc:sldChg>
      <pc:sldChg chg="add">
        <pc:chgData name="Mubina Asaria" userId="29605698-f7e7-4ed2-ae96-05f5c5209fa8" providerId="ADAL" clId="{8537DDED-BC2C-4695-94C9-C356D6C80D89}" dt="2025-11-24T20:05:48.526" v="1110"/>
        <pc:sldMkLst>
          <pc:docMk/>
          <pc:sldMk cId="3593986860" sldId="998"/>
        </pc:sldMkLst>
      </pc:sldChg>
      <pc:sldChg chg="add del">
        <pc:chgData name="Mubina Asaria" userId="29605698-f7e7-4ed2-ae96-05f5c5209fa8" providerId="ADAL" clId="{8537DDED-BC2C-4695-94C9-C356D6C80D89}" dt="2025-11-24T20:05:43.360" v="1109" actId="2696"/>
        <pc:sldMkLst>
          <pc:docMk/>
          <pc:sldMk cId="1674404415" sldId="1016"/>
        </pc:sldMkLst>
      </pc:sldChg>
      <pc:sldChg chg="add">
        <pc:chgData name="Mubina Asaria" userId="29605698-f7e7-4ed2-ae96-05f5c5209fa8" providerId="ADAL" clId="{8537DDED-BC2C-4695-94C9-C356D6C80D89}" dt="2025-11-24T20:05:48.526" v="1110"/>
        <pc:sldMkLst>
          <pc:docMk/>
          <pc:sldMk cId="2907548529" sldId="1016"/>
        </pc:sldMkLst>
      </pc:sldChg>
      <pc:sldChg chg="add del">
        <pc:chgData name="Mubina Asaria" userId="29605698-f7e7-4ed2-ae96-05f5c5209fa8" providerId="ADAL" clId="{8537DDED-BC2C-4695-94C9-C356D6C80D89}" dt="2025-11-24T20:02:22.225" v="1107" actId="2696"/>
        <pc:sldMkLst>
          <pc:docMk/>
          <pc:sldMk cId="4279699281" sldId="1016"/>
        </pc:sldMkLst>
      </pc:sldChg>
      <pc:sldChg chg="add">
        <pc:chgData name="Mubina Asaria" userId="29605698-f7e7-4ed2-ae96-05f5c5209fa8" providerId="ADAL" clId="{8537DDED-BC2C-4695-94C9-C356D6C80D89}" dt="2025-11-24T19:50:12.943" v="966"/>
        <pc:sldMkLst>
          <pc:docMk/>
          <pc:sldMk cId="2701184967" sldId="1032"/>
        </pc:sldMkLst>
      </pc:sldChg>
      <pc:sldChg chg="delSp add del setBg delDesignElem">
        <pc:chgData name="Mubina Asaria" userId="29605698-f7e7-4ed2-ae96-05f5c5209fa8" providerId="ADAL" clId="{8537DDED-BC2C-4695-94C9-C356D6C80D89}" dt="2025-11-24T19:58:37.363" v="1106" actId="47"/>
        <pc:sldMkLst>
          <pc:docMk/>
          <pc:sldMk cId="1234038903" sldId="1033"/>
        </pc:sldMkLst>
        <pc:spChg chg="del">
          <ac:chgData name="Mubina Asaria" userId="29605698-f7e7-4ed2-ae96-05f5c5209fa8" providerId="ADAL" clId="{8537DDED-BC2C-4695-94C9-C356D6C80D89}" dt="2025-11-24T19:50:12.943" v="966"/>
          <ac:spMkLst>
            <pc:docMk/>
            <pc:sldMk cId="1234038903" sldId="1033"/>
            <ac:spMk id="195" creationId="{FEBD362A-CC27-47D9-8FC3-A5E91BA0760C}"/>
          </ac:spMkLst>
        </pc:spChg>
        <pc:spChg chg="del">
          <ac:chgData name="Mubina Asaria" userId="29605698-f7e7-4ed2-ae96-05f5c5209fa8" providerId="ADAL" clId="{8537DDED-BC2C-4695-94C9-C356D6C80D89}" dt="2025-11-24T19:50:12.943" v="966"/>
          <ac:spMkLst>
            <pc:docMk/>
            <pc:sldMk cId="1234038903" sldId="1033"/>
            <ac:spMk id="2052" creationId="{DEE5C6BA-FE2A-4C38-8D88-E70C06E54F82}"/>
          </ac:spMkLst>
        </pc:spChg>
        <pc:spChg chg="del">
          <ac:chgData name="Mubina Asaria" userId="29605698-f7e7-4ed2-ae96-05f5c5209fa8" providerId="ADAL" clId="{8537DDED-BC2C-4695-94C9-C356D6C80D89}" dt="2025-11-24T19:50:12.943" v="966"/>
          <ac:spMkLst>
            <pc:docMk/>
            <pc:sldMk cId="1234038903" sldId="1033"/>
            <ac:spMk id="2054" creationId="{DE9FA85F-F0FB-4952-A05F-04CC67B18EE5}"/>
          </ac:spMkLst>
        </pc:spChg>
        <pc:picChg chg="del">
          <ac:chgData name="Mubina Asaria" userId="29605698-f7e7-4ed2-ae96-05f5c5209fa8" providerId="ADAL" clId="{8537DDED-BC2C-4695-94C9-C356D6C80D89}" dt="2025-11-24T19:50:12.943" v="966"/>
          <ac:picMkLst>
            <pc:docMk/>
            <pc:sldMk cId="1234038903" sldId="1033"/>
            <ac:picMk id="2053" creationId="{53E66F28-0926-4CFB-BDAB-646CAB184CB0}"/>
          </ac:picMkLst>
        </pc:picChg>
      </pc:sldChg>
      <pc:sldChg chg="add">
        <pc:chgData name="Mubina Asaria" userId="29605698-f7e7-4ed2-ae96-05f5c5209fa8" providerId="ADAL" clId="{8537DDED-BC2C-4695-94C9-C356D6C80D89}" dt="2025-11-24T19:50:12.943" v="966"/>
        <pc:sldMkLst>
          <pc:docMk/>
          <pc:sldMk cId="741250378" sldId="1035"/>
        </pc:sldMkLst>
      </pc:sldChg>
      <pc:sldChg chg="add">
        <pc:chgData name="Mubina Asaria" userId="29605698-f7e7-4ed2-ae96-05f5c5209fa8" providerId="ADAL" clId="{8537DDED-BC2C-4695-94C9-C356D6C80D89}" dt="2025-11-24T19:50:12.943" v="966"/>
        <pc:sldMkLst>
          <pc:docMk/>
          <pc:sldMk cId="1338334348" sldId="1036"/>
        </pc:sldMkLst>
      </pc:sldChg>
      <pc:sldChg chg="modSp add mod modClrScheme chgLayout">
        <pc:chgData name="Mubina Asaria" userId="29605698-f7e7-4ed2-ae96-05f5c5209fa8" providerId="ADAL" clId="{8537DDED-BC2C-4695-94C9-C356D6C80D89}" dt="2025-11-24T19:53:42.425" v="1081" actId="700"/>
        <pc:sldMkLst>
          <pc:docMk/>
          <pc:sldMk cId="449316495" sldId="1037"/>
        </pc:sldMkLst>
        <pc:spChg chg="mod ord">
          <ac:chgData name="Mubina Asaria" userId="29605698-f7e7-4ed2-ae96-05f5c5209fa8" providerId="ADAL" clId="{8537DDED-BC2C-4695-94C9-C356D6C80D89}" dt="2025-11-24T19:53:42.425" v="1081" actId="700"/>
          <ac:spMkLst>
            <pc:docMk/>
            <pc:sldMk cId="449316495" sldId="1037"/>
            <ac:spMk id="5" creationId="{C92F3195-4453-4B0C-90D2-69B346E4B83B}"/>
          </ac:spMkLst>
        </pc:spChg>
      </pc:sldChg>
      <pc:sldChg chg="modSp mod">
        <pc:chgData name="Mubina Asaria" userId="29605698-f7e7-4ed2-ae96-05f5c5209fa8" providerId="ADAL" clId="{8537DDED-BC2C-4695-94C9-C356D6C80D89}" dt="2025-11-24T17:24:13.898" v="37" actId="1076"/>
        <pc:sldMkLst>
          <pc:docMk/>
          <pc:sldMk cId="3907008515" sldId="2591"/>
        </pc:sldMkLst>
        <pc:spChg chg="mod">
          <ac:chgData name="Mubina Asaria" userId="29605698-f7e7-4ed2-ae96-05f5c5209fa8" providerId="ADAL" clId="{8537DDED-BC2C-4695-94C9-C356D6C80D89}" dt="2025-11-24T17:23:55.649" v="33" actId="1076"/>
          <ac:spMkLst>
            <pc:docMk/>
            <pc:sldMk cId="3907008515" sldId="2591"/>
            <ac:spMk id="9" creationId="{A3F50305-63F9-14C5-2BCF-DFC8F9CAAFAA}"/>
          </ac:spMkLst>
        </pc:spChg>
        <pc:spChg chg="mod">
          <ac:chgData name="Mubina Asaria" userId="29605698-f7e7-4ed2-ae96-05f5c5209fa8" providerId="ADAL" clId="{8537DDED-BC2C-4695-94C9-C356D6C80D89}" dt="2025-11-24T17:23:39.137" v="30" actId="1076"/>
          <ac:spMkLst>
            <pc:docMk/>
            <pc:sldMk cId="3907008515" sldId="2591"/>
            <ac:spMk id="11" creationId="{BC5BE6D5-ADBA-739A-1843-E75FEC4DA518}"/>
          </ac:spMkLst>
        </pc:spChg>
        <pc:picChg chg="mod">
          <ac:chgData name="Mubina Asaria" userId="29605698-f7e7-4ed2-ae96-05f5c5209fa8" providerId="ADAL" clId="{8537DDED-BC2C-4695-94C9-C356D6C80D89}" dt="2025-11-24T17:24:13.898" v="37" actId="1076"/>
          <ac:picMkLst>
            <pc:docMk/>
            <pc:sldMk cId="3907008515" sldId="2591"/>
            <ac:picMk id="3" creationId="{FABF40B9-6740-379D-9E9F-8D7054F199CD}"/>
          </ac:picMkLst>
        </pc:picChg>
        <pc:picChg chg="mod">
          <ac:chgData name="Mubina Asaria" userId="29605698-f7e7-4ed2-ae96-05f5c5209fa8" providerId="ADAL" clId="{8537DDED-BC2C-4695-94C9-C356D6C80D89}" dt="2025-11-24T17:23:46.939" v="32" actId="1076"/>
          <ac:picMkLst>
            <pc:docMk/>
            <pc:sldMk cId="3907008515" sldId="2591"/>
            <ac:picMk id="7" creationId="{22FD473A-CA9C-C497-5DB7-5366932F190B}"/>
          </ac:picMkLst>
        </pc:picChg>
      </pc:sldChg>
      <pc:sldChg chg="addSp delSp modSp mod">
        <pc:chgData name="Mubina Asaria" userId="29605698-f7e7-4ed2-ae96-05f5c5209fa8" providerId="ADAL" clId="{8537DDED-BC2C-4695-94C9-C356D6C80D89}" dt="2025-11-24T17:19:12.291" v="22" actId="1076"/>
        <pc:sldMkLst>
          <pc:docMk/>
          <pc:sldMk cId="2482508034" sldId="2619"/>
        </pc:sldMkLst>
        <pc:spChg chg="mod">
          <ac:chgData name="Mubina Asaria" userId="29605698-f7e7-4ed2-ae96-05f5c5209fa8" providerId="ADAL" clId="{8537DDED-BC2C-4695-94C9-C356D6C80D89}" dt="2025-11-24T17:18:14.269" v="15" actId="1076"/>
          <ac:spMkLst>
            <pc:docMk/>
            <pc:sldMk cId="2482508034" sldId="2619"/>
            <ac:spMk id="2" creationId="{41798443-7EB3-4698-9C45-EA843368FDE3}"/>
          </ac:spMkLst>
        </pc:spChg>
        <pc:spChg chg="mod">
          <ac:chgData name="Mubina Asaria" userId="29605698-f7e7-4ed2-ae96-05f5c5209fa8" providerId="ADAL" clId="{8537DDED-BC2C-4695-94C9-C356D6C80D89}" dt="2025-11-24T17:19:03.102" v="21" actId="1076"/>
          <ac:spMkLst>
            <pc:docMk/>
            <pc:sldMk cId="2482508034" sldId="2619"/>
            <ac:spMk id="8" creationId="{18E08B5F-C18F-4EDB-A30B-F2E576142D71}"/>
          </ac:spMkLst>
        </pc:spChg>
        <pc:picChg chg="mod">
          <ac:chgData name="Mubina Asaria" userId="29605698-f7e7-4ed2-ae96-05f5c5209fa8" providerId="ADAL" clId="{8537DDED-BC2C-4695-94C9-C356D6C80D89}" dt="2025-11-24T17:18:17.578" v="16" actId="1076"/>
          <ac:picMkLst>
            <pc:docMk/>
            <pc:sldMk cId="2482508034" sldId="2619"/>
            <ac:picMk id="4" creationId="{B457BF5D-87E7-CAA7-D67B-1CD59010B215}"/>
          </ac:picMkLst>
        </pc:picChg>
        <pc:picChg chg="add mod">
          <ac:chgData name="Mubina Asaria" userId="29605698-f7e7-4ed2-ae96-05f5c5209fa8" providerId="ADAL" clId="{8537DDED-BC2C-4695-94C9-C356D6C80D89}" dt="2025-11-24T17:16:56.457" v="8" actId="1076"/>
          <ac:picMkLst>
            <pc:docMk/>
            <pc:sldMk cId="2482508034" sldId="2619"/>
            <ac:picMk id="6" creationId="{5109A01F-9746-259B-D694-27701CCAD6E5}"/>
          </ac:picMkLst>
        </pc:picChg>
        <pc:picChg chg="del">
          <ac:chgData name="Mubina Asaria" userId="29605698-f7e7-4ed2-ae96-05f5c5209fa8" providerId="ADAL" clId="{8537DDED-BC2C-4695-94C9-C356D6C80D89}" dt="2025-11-24T17:16:28.160" v="2" actId="478"/>
          <ac:picMkLst>
            <pc:docMk/>
            <pc:sldMk cId="2482508034" sldId="2619"/>
            <ac:picMk id="7" creationId="{4D451099-42BC-49D4-BC3E-355B75E87FB9}"/>
          </ac:picMkLst>
        </pc:picChg>
        <pc:picChg chg="add mod modCrop">
          <ac:chgData name="Mubina Asaria" userId="29605698-f7e7-4ed2-ae96-05f5c5209fa8" providerId="ADAL" clId="{8537DDED-BC2C-4695-94C9-C356D6C80D89}" dt="2025-11-24T17:19:12.291" v="22" actId="1076"/>
          <ac:picMkLst>
            <pc:docMk/>
            <pc:sldMk cId="2482508034" sldId="2619"/>
            <ac:picMk id="11" creationId="{60F869F2-2BB5-61A5-CD2F-F95E66985BDE}"/>
          </ac:picMkLst>
        </pc:picChg>
      </pc:sldChg>
      <pc:sldChg chg="addSp delSp modSp mod">
        <pc:chgData name="Mubina Asaria" userId="29605698-f7e7-4ed2-ae96-05f5c5209fa8" providerId="ADAL" clId="{8537DDED-BC2C-4695-94C9-C356D6C80D89}" dt="2025-11-24T17:21:07.034" v="28" actId="1076"/>
        <pc:sldMkLst>
          <pc:docMk/>
          <pc:sldMk cId="3373393261" sldId="2620"/>
        </pc:sldMkLst>
        <pc:spChg chg="mod">
          <ac:chgData name="Mubina Asaria" userId="29605698-f7e7-4ed2-ae96-05f5c5209fa8" providerId="ADAL" clId="{8537DDED-BC2C-4695-94C9-C356D6C80D89}" dt="2025-11-24T17:21:07.034" v="28" actId="1076"/>
          <ac:spMkLst>
            <pc:docMk/>
            <pc:sldMk cId="3373393261" sldId="2620"/>
            <ac:spMk id="2" creationId="{BCD4C555-3830-918E-C2B0-18CA8C800016}"/>
          </ac:spMkLst>
        </pc:spChg>
        <pc:picChg chg="del">
          <ac:chgData name="Mubina Asaria" userId="29605698-f7e7-4ed2-ae96-05f5c5209fa8" providerId="ADAL" clId="{8537DDED-BC2C-4695-94C9-C356D6C80D89}" dt="2025-11-24T17:20:34.372" v="23" actId="478"/>
          <ac:picMkLst>
            <pc:docMk/>
            <pc:sldMk cId="3373393261" sldId="2620"/>
            <ac:picMk id="4" creationId="{68EEDF8C-C446-0757-D082-638E04D78E92}"/>
          </ac:picMkLst>
        </pc:picChg>
        <pc:picChg chg="add mod ord">
          <ac:chgData name="Mubina Asaria" userId="29605698-f7e7-4ed2-ae96-05f5c5209fa8" providerId="ADAL" clId="{8537DDED-BC2C-4695-94C9-C356D6C80D89}" dt="2025-11-24T17:20:52.260" v="27" actId="14100"/>
          <ac:picMkLst>
            <pc:docMk/>
            <pc:sldMk cId="3373393261" sldId="2620"/>
            <ac:picMk id="6" creationId="{2B8C8B85-BAAF-C5D8-5289-65B4D088B1F3}"/>
          </ac:picMkLst>
        </pc:picChg>
      </pc:sldChg>
      <pc:sldChg chg="modSp mod">
        <pc:chgData name="Mubina Asaria" userId="29605698-f7e7-4ed2-ae96-05f5c5209fa8" providerId="ADAL" clId="{8537DDED-BC2C-4695-94C9-C356D6C80D89}" dt="2025-11-24T17:27:34.353" v="80" actId="207"/>
        <pc:sldMkLst>
          <pc:docMk/>
          <pc:sldMk cId="2120397652" sldId="2627"/>
        </pc:sldMkLst>
        <pc:spChg chg="mod">
          <ac:chgData name="Mubina Asaria" userId="29605698-f7e7-4ed2-ae96-05f5c5209fa8" providerId="ADAL" clId="{8537DDED-BC2C-4695-94C9-C356D6C80D89}" dt="2025-11-24T17:27:34.353" v="80" actId="207"/>
          <ac:spMkLst>
            <pc:docMk/>
            <pc:sldMk cId="2120397652" sldId="2627"/>
            <ac:spMk id="5" creationId="{409C36FC-2A56-A9D0-C749-A56569700560}"/>
          </ac:spMkLst>
        </pc:spChg>
      </pc:sldChg>
      <pc:sldChg chg="modSp mod ord modNotesTx">
        <pc:chgData name="Mubina Asaria" userId="29605698-f7e7-4ed2-ae96-05f5c5209fa8" providerId="ADAL" clId="{8537DDED-BC2C-4695-94C9-C356D6C80D89}" dt="2025-11-24T19:19:52.230" v="865"/>
        <pc:sldMkLst>
          <pc:docMk/>
          <pc:sldMk cId="1107789789" sldId="2770"/>
        </pc:sldMkLst>
        <pc:spChg chg="mod">
          <ac:chgData name="Mubina Asaria" userId="29605698-f7e7-4ed2-ae96-05f5c5209fa8" providerId="ADAL" clId="{8537DDED-BC2C-4695-94C9-C356D6C80D89}" dt="2025-11-24T18:41:16.938" v="481" actId="1076"/>
          <ac:spMkLst>
            <pc:docMk/>
            <pc:sldMk cId="1107789789" sldId="2770"/>
            <ac:spMk id="2" creationId="{AD06CA72-D068-1F47-F3F6-6F5B89A90BDA}"/>
          </ac:spMkLst>
        </pc:spChg>
        <pc:spChg chg="mod">
          <ac:chgData name="Mubina Asaria" userId="29605698-f7e7-4ed2-ae96-05f5c5209fa8" providerId="ADAL" clId="{8537DDED-BC2C-4695-94C9-C356D6C80D89}" dt="2025-11-24T18:28:38.423" v="430" actId="1076"/>
          <ac:spMkLst>
            <pc:docMk/>
            <pc:sldMk cId="1107789789" sldId="2770"/>
            <ac:spMk id="3" creationId="{A1D8C72D-5645-C57C-A835-72E02C93BE70}"/>
          </ac:spMkLst>
        </pc:spChg>
        <pc:spChg chg="mod">
          <ac:chgData name="Mubina Asaria" userId="29605698-f7e7-4ed2-ae96-05f5c5209fa8" providerId="ADAL" clId="{8537DDED-BC2C-4695-94C9-C356D6C80D89}" dt="2025-11-24T18:30:21.225" v="445" actId="1076"/>
          <ac:spMkLst>
            <pc:docMk/>
            <pc:sldMk cId="1107789789" sldId="2770"/>
            <ac:spMk id="4" creationId="{385BF48C-54E2-F148-AA7F-725F761B31D4}"/>
          </ac:spMkLst>
        </pc:spChg>
        <pc:spChg chg="mod">
          <ac:chgData name="Mubina Asaria" userId="29605698-f7e7-4ed2-ae96-05f5c5209fa8" providerId="ADAL" clId="{8537DDED-BC2C-4695-94C9-C356D6C80D89}" dt="2025-11-24T18:31:28.053" v="449" actId="1076"/>
          <ac:spMkLst>
            <pc:docMk/>
            <pc:sldMk cId="1107789789" sldId="2770"/>
            <ac:spMk id="5" creationId="{F7B1CE47-FA32-437D-6EBE-BD930DB26B99}"/>
          </ac:spMkLst>
        </pc:spChg>
        <pc:spChg chg="mod">
          <ac:chgData name="Mubina Asaria" userId="29605698-f7e7-4ed2-ae96-05f5c5209fa8" providerId="ADAL" clId="{8537DDED-BC2C-4695-94C9-C356D6C80D89}" dt="2025-11-24T18:39:16.557" v="471" actId="1076"/>
          <ac:spMkLst>
            <pc:docMk/>
            <pc:sldMk cId="1107789789" sldId="2770"/>
            <ac:spMk id="6" creationId="{CFADF65C-D5D3-3539-2AA6-9C550EE82B8A}"/>
          </ac:spMkLst>
        </pc:spChg>
        <pc:spChg chg="mod">
          <ac:chgData name="Mubina Asaria" userId="29605698-f7e7-4ed2-ae96-05f5c5209fa8" providerId="ADAL" clId="{8537DDED-BC2C-4695-94C9-C356D6C80D89}" dt="2025-11-24T19:18:37.898" v="863" actId="404"/>
          <ac:spMkLst>
            <pc:docMk/>
            <pc:sldMk cId="1107789789" sldId="2770"/>
            <ac:spMk id="7" creationId="{42F7AC7A-D470-A0EB-05A4-F8AD79AF8057}"/>
          </ac:spMkLst>
        </pc:spChg>
        <pc:spChg chg="mod">
          <ac:chgData name="Mubina Asaria" userId="29605698-f7e7-4ed2-ae96-05f5c5209fa8" providerId="ADAL" clId="{8537DDED-BC2C-4695-94C9-C356D6C80D89}" dt="2025-11-24T18:33:25.206" v="455" actId="1076"/>
          <ac:spMkLst>
            <pc:docMk/>
            <pc:sldMk cId="1107789789" sldId="2770"/>
            <ac:spMk id="9" creationId="{1D386ED1-95AE-3E0D-12C8-BE897C5ECE6E}"/>
          </ac:spMkLst>
        </pc:spChg>
        <pc:spChg chg="mod">
          <ac:chgData name="Mubina Asaria" userId="29605698-f7e7-4ed2-ae96-05f5c5209fa8" providerId="ADAL" clId="{8537DDED-BC2C-4695-94C9-C356D6C80D89}" dt="2025-11-24T18:30:16.860" v="444" actId="1076"/>
          <ac:spMkLst>
            <pc:docMk/>
            <pc:sldMk cId="1107789789" sldId="2770"/>
            <ac:spMk id="10" creationId="{202D7BA6-F2E4-0DD9-9F33-1FCD84581A36}"/>
          </ac:spMkLst>
        </pc:spChg>
        <pc:spChg chg="mod">
          <ac:chgData name="Mubina Asaria" userId="29605698-f7e7-4ed2-ae96-05f5c5209fa8" providerId="ADAL" clId="{8537DDED-BC2C-4695-94C9-C356D6C80D89}" dt="2025-11-24T18:39:21.212" v="472" actId="1076"/>
          <ac:spMkLst>
            <pc:docMk/>
            <pc:sldMk cId="1107789789" sldId="2770"/>
            <ac:spMk id="11" creationId="{40925DB2-C54E-1E3A-AAA2-7D52543F6359}"/>
          </ac:spMkLst>
        </pc:spChg>
        <pc:spChg chg="mod">
          <ac:chgData name="Mubina Asaria" userId="29605698-f7e7-4ed2-ae96-05f5c5209fa8" providerId="ADAL" clId="{8537DDED-BC2C-4695-94C9-C356D6C80D89}" dt="2025-11-24T18:30:11.295" v="443" actId="1076"/>
          <ac:spMkLst>
            <pc:docMk/>
            <pc:sldMk cId="1107789789" sldId="2770"/>
            <ac:spMk id="12" creationId="{2613F387-1FCD-E8F2-1C5F-80BB78468391}"/>
          </ac:spMkLst>
        </pc:spChg>
        <pc:spChg chg="mod">
          <ac:chgData name="Mubina Asaria" userId="29605698-f7e7-4ed2-ae96-05f5c5209fa8" providerId="ADAL" clId="{8537DDED-BC2C-4695-94C9-C356D6C80D89}" dt="2025-11-24T18:30:24.714" v="446" actId="1076"/>
          <ac:spMkLst>
            <pc:docMk/>
            <pc:sldMk cId="1107789789" sldId="2770"/>
            <ac:spMk id="14" creationId="{2656E697-AA4E-FB6F-C34C-82474A14E9DF}"/>
          </ac:spMkLst>
        </pc:spChg>
        <pc:spChg chg="mod">
          <ac:chgData name="Mubina Asaria" userId="29605698-f7e7-4ed2-ae96-05f5c5209fa8" providerId="ADAL" clId="{8537DDED-BC2C-4695-94C9-C356D6C80D89}" dt="2025-11-24T18:41:05.934" v="480" actId="20577"/>
          <ac:spMkLst>
            <pc:docMk/>
            <pc:sldMk cId="1107789789" sldId="2770"/>
            <ac:spMk id="15" creationId="{359F8C25-A660-0E6A-0D7D-21004FF76D53}"/>
          </ac:spMkLst>
        </pc:spChg>
        <pc:spChg chg="mod">
          <ac:chgData name="Mubina Asaria" userId="29605698-f7e7-4ed2-ae96-05f5c5209fa8" providerId="ADAL" clId="{8537DDED-BC2C-4695-94C9-C356D6C80D89}" dt="2025-11-24T18:37:56.642" v="469" actId="1076"/>
          <ac:spMkLst>
            <pc:docMk/>
            <pc:sldMk cId="1107789789" sldId="2770"/>
            <ac:spMk id="16" creationId="{A63ACC9F-B293-EE48-6316-454363862CC9}"/>
          </ac:spMkLst>
        </pc:spChg>
        <pc:spChg chg="mod">
          <ac:chgData name="Mubina Asaria" userId="29605698-f7e7-4ed2-ae96-05f5c5209fa8" providerId="ADAL" clId="{8537DDED-BC2C-4695-94C9-C356D6C80D89}" dt="2025-11-24T18:22:27.074" v="397" actId="1076"/>
          <ac:spMkLst>
            <pc:docMk/>
            <pc:sldMk cId="1107789789" sldId="2770"/>
            <ac:spMk id="17" creationId="{0E71C4A5-1778-0817-0DE1-22732BD8FCCE}"/>
          </ac:spMkLst>
        </pc:spChg>
        <pc:spChg chg="mod">
          <ac:chgData name="Mubina Asaria" userId="29605698-f7e7-4ed2-ae96-05f5c5209fa8" providerId="ADAL" clId="{8537DDED-BC2C-4695-94C9-C356D6C80D89}" dt="2025-11-24T18:39:13.025" v="470" actId="1076"/>
          <ac:spMkLst>
            <pc:docMk/>
            <pc:sldMk cId="1107789789" sldId="2770"/>
            <ac:spMk id="21" creationId="{6F1974E5-202C-3CC3-7CA0-3C83A33E1618}"/>
          </ac:spMkLst>
        </pc:spChg>
      </pc:sldChg>
      <pc:sldChg chg="addSp delSp modSp mod modNotesTx">
        <pc:chgData name="Mubina Asaria" userId="29605698-f7e7-4ed2-ae96-05f5c5209fa8" providerId="ADAL" clId="{8537DDED-BC2C-4695-94C9-C356D6C80D89}" dt="2025-11-24T18:45:32.387" v="527" actId="1076"/>
        <pc:sldMkLst>
          <pc:docMk/>
          <pc:sldMk cId="1085115790" sldId="2771"/>
        </pc:sldMkLst>
        <pc:spChg chg="mod">
          <ac:chgData name="Mubina Asaria" userId="29605698-f7e7-4ed2-ae96-05f5c5209fa8" providerId="ADAL" clId="{8537DDED-BC2C-4695-94C9-C356D6C80D89}" dt="2025-11-24T18:41:35.207" v="482" actId="1076"/>
          <ac:spMkLst>
            <pc:docMk/>
            <pc:sldMk cId="1085115790" sldId="2771"/>
            <ac:spMk id="2" creationId="{8A2D4132-4A39-E251-B9B6-CA78DF2D2144}"/>
          </ac:spMkLst>
        </pc:spChg>
        <pc:spChg chg="add del">
          <ac:chgData name="Mubina Asaria" userId="29605698-f7e7-4ed2-ae96-05f5c5209fa8" providerId="ADAL" clId="{8537DDED-BC2C-4695-94C9-C356D6C80D89}" dt="2025-11-24T18:43:18.326" v="487" actId="22"/>
          <ac:spMkLst>
            <pc:docMk/>
            <pc:sldMk cId="1085115790" sldId="2771"/>
            <ac:spMk id="5" creationId="{420DE5C7-6137-78DC-186F-9D7912091B95}"/>
          </ac:spMkLst>
        </pc:spChg>
        <pc:picChg chg="mod">
          <ac:chgData name="Mubina Asaria" userId="29605698-f7e7-4ed2-ae96-05f5c5209fa8" providerId="ADAL" clId="{8537DDED-BC2C-4695-94C9-C356D6C80D89}" dt="2025-11-24T18:45:32.387" v="527" actId="1076"/>
          <ac:picMkLst>
            <pc:docMk/>
            <pc:sldMk cId="1085115790" sldId="2771"/>
            <ac:picMk id="4" creationId="{30837529-5F3E-6256-E8F4-DEBBF69492CF}"/>
          </ac:picMkLst>
        </pc:picChg>
      </pc:sldChg>
      <pc:sldChg chg="addSp modSp mod">
        <pc:chgData name="Mubina Asaria" userId="29605698-f7e7-4ed2-ae96-05f5c5209fa8" providerId="ADAL" clId="{8537DDED-BC2C-4695-94C9-C356D6C80D89}" dt="2025-11-24T17:57:43.962" v="158" actId="207"/>
        <pc:sldMkLst>
          <pc:docMk/>
          <pc:sldMk cId="3057116882" sldId="2772"/>
        </pc:sldMkLst>
        <pc:spChg chg="mod">
          <ac:chgData name="Mubina Asaria" userId="29605698-f7e7-4ed2-ae96-05f5c5209fa8" providerId="ADAL" clId="{8537DDED-BC2C-4695-94C9-C356D6C80D89}" dt="2025-11-24T17:57:43.962" v="158" actId="207"/>
          <ac:spMkLst>
            <pc:docMk/>
            <pc:sldMk cId="3057116882" sldId="2772"/>
            <ac:spMk id="2" creationId="{8A2D4132-4A39-E251-B9B6-CA78DF2D2144}"/>
          </ac:spMkLst>
        </pc:spChg>
        <pc:picChg chg="add mod">
          <ac:chgData name="Mubina Asaria" userId="29605698-f7e7-4ed2-ae96-05f5c5209fa8" providerId="ADAL" clId="{8537DDED-BC2C-4695-94C9-C356D6C80D89}" dt="2025-11-24T17:57:33.825" v="156" actId="1076"/>
          <ac:picMkLst>
            <pc:docMk/>
            <pc:sldMk cId="3057116882" sldId="2772"/>
            <ac:picMk id="3" creationId="{5501EDC2-7A07-2C6A-0B64-3CE70158F331}"/>
          </ac:picMkLst>
        </pc:picChg>
      </pc:sldChg>
      <pc:sldChg chg="modSp mod">
        <pc:chgData name="Mubina Asaria" userId="29605698-f7e7-4ed2-ae96-05f5c5209fa8" providerId="ADAL" clId="{8537DDED-BC2C-4695-94C9-C356D6C80D89}" dt="2025-11-24T17:28:04.965" v="96" actId="20577"/>
        <pc:sldMkLst>
          <pc:docMk/>
          <pc:sldMk cId="2959750704" sldId="2780"/>
        </pc:sldMkLst>
        <pc:spChg chg="mod">
          <ac:chgData name="Mubina Asaria" userId="29605698-f7e7-4ed2-ae96-05f5c5209fa8" providerId="ADAL" clId="{8537DDED-BC2C-4695-94C9-C356D6C80D89}" dt="2025-11-24T17:28:04.965" v="96" actId="20577"/>
          <ac:spMkLst>
            <pc:docMk/>
            <pc:sldMk cId="2959750704" sldId="2780"/>
            <ac:spMk id="4" creationId="{9DADD2C0-E6EC-CDC6-36A4-50B845574B64}"/>
          </ac:spMkLst>
        </pc:spChg>
      </pc:sldChg>
      <pc:sldChg chg="addSp delSp modSp add mod modNotesTx">
        <pc:chgData name="Mubina Asaria" userId="29605698-f7e7-4ed2-ae96-05f5c5209fa8" providerId="ADAL" clId="{8537DDED-BC2C-4695-94C9-C356D6C80D89}" dt="2025-11-24T18:46:26.582" v="532" actId="478"/>
        <pc:sldMkLst>
          <pc:docMk/>
          <pc:sldMk cId="3440600533" sldId="2781"/>
        </pc:sldMkLst>
        <pc:spChg chg="mod">
          <ac:chgData name="Mubina Asaria" userId="29605698-f7e7-4ed2-ae96-05f5c5209fa8" providerId="ADAL" clId="{8537DDED-BC2C-4695-94C9-C356D6C80D89}" dt="2025-11-24T18:04:34.393" v="240" actId="14100"/>
          <ac:spMkLst>
            <pc:docMk/>
            <pc:sldMk cId="3440600533" sldId="2781"/>
            <ac:spMk id="8" creationId="{2A6F4A06-0323-E276-D7BC-726CD4DFD31C}"/>
          </ac:spMkLst>
        </pc:spChg>
        <pc:picChg chg="add del">
          <ac:chgData name="Mubina Asaria" userId="29605698-f7e7-4ed2-ae96-05f5c5209fa8" providerId="ADAL" clId="{8537DDED-BC2C-4695-94C9-C356D6C80D89}" dt="2025-11-24T18:46:26.582" v="532" actId="478"/>
          <ac:picMkLst>
            <pc:docMk/>
            <pc:sldMk cId="3440600533" sldId="2781"/>
            <ac:picMk id="4" creationId="{62ACCE4A-79FF-BD94-E602-E9AA4982BD62}"/>
          </ac:picMkLst>
        </pc:picChg>
        <pc:picChg chg="add mod">
          <ac:chgData name="Mubina Asaria" userId="29605698-f7e7-4ed2-ae96-05f5c5209fa8" providerId="ADAL" clId="{8537DDED-BC2C-4695-94C9-C356D6C80D89}" dt="2025-11-24T18:04:27.652" v="238" actId="1076"/>
          <ac:picMkLst>
            <pc:docMk/>
            <pc:sldMk cId="3440600533" sldId="2781"/>
            <ac:picMk id="5" creationId="{708FACB3-0F7D-7EDC-02C6-CC453F842EF5}"/>
          </ac:picMkLst>
        </pc:picChg>
        <pc:picChg chg="del">
          <ac:chgData name="Mubina Asaria" userId="29605698-f7e7-4ed2-ae96-05f5c5209fa8" providerId="ADAL" clId="{8537DDED-BC2C-4695-94C9-C356D6C80D89}" dt="2025-11-24T18:03:17.608" v="188" actId="478"/>
          <ac:picMkLst>
            <pc:docMk/>
            <pc:sldMk cId="3440600533" sldId="2781"/>
            <ac:picMk id="6" creationId="{F23EBE4D-60BF-6136-5A61-4C469C0C8E34}"/>
          </ac:picMkLst>
        </pc:picChg>
        <pc:picChg chg="add mod">
          <ac:chgData name="Mubina Asaria" userId="29605698-f7e7-4ed2-ae96-05f5c5209fa8" providerId="ADAL" clId="{8537DDED-BC2C-4695-94C9-C356D6C80D89}" dt="2025-11-24T18:46:25.563" v="531" actId="1076"/>
          <ac:picMkLst>
            <pc:docMk/>
            <pc:sldMk cId="3440600533" sldId="2781"/>
            <ac:picMk id="7" creationId="{69BEF9BF-D7BC-3793-A8BF-3DFDD6038669}"/>
          </ac:picMkLst>
        </pc:picChg>
      </pc:sldChg>
      <pc:sldChg chg="addSp delSp modSp add mod">
        <pc:chgData name="Mubina Asaria" userId="29605698-f7e7-4ed2-ae96-05f5c5209fa8" providerId="ADAL" clId="{8537DDED-BC2C-4695-94C9-C356D6C80D89}" dt="2025-11-24T19:16:29.129" v="861" actId="13822"/>
        <pc:sldMkLst>
          <pc:docMk/>
          <pc:sldMk cId="3021614625" sldId="2782"/>
        </pc:sldMkLst>
        <pc:spChg chg="mod">
          <ac:chgData name="Mubina Asaria" userId="29605698-f7e7-4ed2-ae96-05f5c5209fa8" providerId="ADAL" clId="{8537DDED-BC2C-4695-94C9-C356D6C80D89}" dt="2025-11-24T19:07:23.631" v="797" actId="1076"/>
          <ac:spMkLst>
            <pc:docMk/>
            <pc:sldMk cId="3021614625" sldId="2782"/>
            <ac:spMk id="2" creationId="{C992CD46-0532-B1A6-BFB8-7C9BEF8899E5}"/>
          </ac:spMkLst>
        </pc:spChg>
        <pc:spChg chg="add mod">
          <ac:chgData name="Mubina Asaria" userId="29605698-f7e7-4ed2-ae96-05f5c5209fa8" providerId="ADAL" clId="{8537DDED-BC2C-4695-94C9-C356D6C80D89}" dt="2025-11-24T19:15:40.476" v="858" actId="207"/>
          <ac:spMkLst>
            <pc:docMk/>
            <pc:sldMk cId="3021614625" sldId="2782"/>
            <ac:spMk id="6" creationId="{1F9CC0DB-B45E-98DA-2D8E-9A97E7B1498D}"/>
          </ac:spMkLst>
        </pc:spChg>
        <pc:spChg chg="del mod">
          <ac:chgData name="Mubina Asaria" userId="29605698-f7e7-4ed2-ae96-05f5c5209fa8" providerId="ADAL" clId="{8537DDED-BC2C-4695-94C9-C356D6C80D89}" dt="2025-11-24T18:53:32.096" v="537"/>
          <ac:spMkLst>
            <pc:docMk/>
            <pc:sldMk cId="3021614625" sldId="2782"/>
            <ac:spMk id="8" creationId="{88572F38-2952-3203-8DAA-7B034CE434D2}"/>
          </ac:spMkLst>
        </pc:spChg>
        <pc:spChg chg="add mod">
          <ac:chgData name="Mubina Asaria" userId="29605698-f7e7-4ed2-ae96-05f5c5209fa8" providerId="ADAL" clId="{8537DDED-BC2C-4695-94C9-C356D6C80D89}" dt="2025-11-24T19:13:41.217" v="849" actId="207"/>
          <ac:spMkLst>
            <pc:docMk/>
            <pc:sldMk cId="3021614625" sldId="2782"/>
            <ac:spMk id="9" creationId="{3C9C5676-18F6-DACA-87E2-E1E5B0ACA504}"/>
          </ac:spMkLst>
        </pc:spChg>
        <pc:spChg chg="add del">
          <ac:chgData name="Mubina Asaria" userId="29605698-f7e7-4ed2-ae96-05f5c5209fa8" providerId="ADAL" clId="{8537DDED-BC2C-4695-94C9-C356D6C80D89}" dt="2025-11-24T19:01:39.129" v="672" actId="22"/>
          <ac:spMkLst>
            <pc:docMk/>
            <pc:sldMk cId="3021614625" sldId="2782"/>
            <ac:spMk id="11" creationId="{66D44E49-C107-536F-B322-63A7E76DF49C}"/>
          </ac:spMkLst>
        </pc:spChg>
        <pc:spChg chg="add mod">
          <ac:chgData name="Mubina Asaria" userId="29605698-f7e7-4ed2-ae96-05f5c5209fa8" providerId="ADAL" clId="{8537DDED-BC2C-4695-94C9-C356D6C80D89}" dt="2025-11-24T19:13:49.701" v="850" actId="207"/>
          <ac:spMkLst>
            <pc:docMk/>
            <pc:sldMk cId="3021614625" sldId="2782"/>
            <ac:spMk id="12" creationId="{6C224ACA-8CD6-B993-8215-E9EEF1CF9AEB}"/>
          </ac:spMkLst>
        </pc:spChg>
        <pc:spChg chg="add del">
          <ac:chgData name="Mubina Asaria" userId="29605698-f7e7-4ed2-ae96-05f5c5209fa8" providerId="ADAL" clId="{8537DDED-BC2C-4695-94C9-C356D6C80D89}" dt="2025-11-24T19:02:15.459" v="679" actId="22"/>
          <ac:spMkLst>
            <pc:docMk/>
            <pc:sldMk cId="3021614625" sldId="2782"/>
            <ac:spMk id="14" creationId="{D904CEEC-8663-7BFA-752B-919D84C2D7BB}"/>
          </ac:spMkLst>
        </pc:spChg>
        <pc:spChg chg="add mod">
          <ac:chgData name="Mubina Asaria" userId="29605698-f7e7-4ed2-ae96-05f5c5209fa8" providerId="ADAL" clId="{8537DDED-BC2C-4695-94C9-C356D6C80D89}" dt="2025-11-24T19:14:00.150" v="851" actId="207"/>
          <ac:spMkLst>
            <pc:docMk/>
            <pc:sldMk cId="3021614625" sldId="2782"/>
            <ac:spMk id="15" creationId="{3E08D8DE-8C64-93E3-E5A8-CD5450BAF5CC}"/>
          </ac:spMkLst>
        </pc:spChg>
        <pc:spChg chg="add del mod">
          <ac:chgData name="Mubina Asaria" userId="29605698-f7e7-4ed2-ae96-05f5c5209fa8" providerId="ADAL" clId="{8537DDED-BC2C-4695-94C9-C356D6C80D89}" dt="2025-11-24T19:10:04.103" v="820" actId="478"/>
          <ac:spMkLst>
            <pc:docMk/>
            <pc:sldMk cId="3021614625" sldId="2782"/>
            <ac:spMk id="17" creationId="{BED5D502-FF24-E485-D940-53918806D8BF}"/>
          </ac:spMkLst>
        </pc:spChg>
        <pc:spChg chg="add mod">
          <ac:chgData name="Mubina Asaria" userId="29605698-f7e7-4ed2-ae96-05f5c5209fa8" providerId="ADAL" clId="{8537DDED-BC2C-4695-94C9-C356D6C80D89}" dt="2025-11-24T19:15:56.605" v="859" actId="207"/>
          <ac:spMkLst>
            <pc:docMk/>
            <pc:sldMk cId="3021614625" sldId="2782"/>
            <ac:spMk id="18" creationId="{232D4CEF-A5B6-8B23-60AF-2A8C5CD85C36}"/>
          </ac:spMkLst>
        </pc:spChg>
        <pc:spChg chg="add mod">
          <ac:chgData name="Mubina Asaria" userId="29605698-f7e7-4ed2-ae96-05f5c5209fa8" providerId="ADAL" clId="{8537DDED-BC2C-4695-94C9-C356D6C80D89}" dt="2025-11-24T19:15:21.613" v="856" actId="207"/>
          <ac:spMkLst>
            <pc:docMk/>
            <pc:sldMk cId="3021614625" sldId="2782"/>
            <ac:spMk id="19" creationId="{60B8A0A5-6FBD-8C3B-74AC-43CAE135F840}"/>
          </ac:spMkLst>
        </pc:spChg>
        <pc:spChg chg="add mod">
          <ac:chgData name="Mubina Asaria" userId="29605698-f7e7-4ed2-ae96-05f5c5209fa8" providerId="ADAL" clId="{8537DDED-BC2C-4695-94C9-C356D6C80D89}" dt="2025-11-24T19:16:29.129" v="861" actId="13822"/>
          <ac:spMkLst>
            <pc:docMk/>
            <pc:sldMk cId="3021614625" sldId="2782"/>
            <ac:spMk id="20" creationId="{B4858EF2-0D22-3CF9-F38A-CFEDD445FEAE}"/>
          </ac:spMkLst>
        </pc:spChg>
        <pc:graphicFrameChg chg="add del modGraphic">
          <ac:chgData name="Mubina Asaria" userId="29605698-f7e7-4ed2-ae96-05f5c5209fa8" providerId="ADAL" clId="{8537DDED-BC2C-4695-94C9-C356D6C80D89}" dt="2025-11-24T18:54:48.839" v="539" actId="478"/>
          <ac:graphicFrameMkLst>
            <pc:docMk/>
            <pc:sldMk cId="3021614625" sldId="2782"/>
            <ac:graphicFrameMk id="4" creationId="{96A0503D-A2B8-D7E9-1D1B-C891D34AC85E}"/>
          </ac:graphicFrameMkLst>
        </pc:graphicFrameChg>
        <pc:graphicFrameChg chg="add del mod modGraphic">
          <ac:chgData name="Mubina Asaria" userId="29605698-f7e7-4ed2-ae96-05f5c5209fa8" providerId="ADAL" clId="{8537DDED-BC2C-4695-94C9-C356D6C80D89}" dt="2025-11-24T18:58:57.110" v="654" actId="478"/>
          <ac:graphicFrameMkLst>
            <pc:docMk/>
            <pc:sldMk cId="3021614625" sldId="2782"/>
            <ac:graphicFrameMk id="5" creationId="{DA87663C-7BAF-2404-C7D5-858D60C9C168}"/>
          </ac:graphicFrameMkLst>
        </pc:graphicFrameChg>
        <pc:picChg chg="mod">
          <ac:chgData name="Mubina Asaria" userId="29605698-f7e7-4ed2-ae96-05f5c5209fa8" providerId="ADAL" clId="{8537DDED-BC2C-4695-94C9-C356D6C80D89}" dt="2025-11-24T19:06:53.399" v="790" actId="166"/>
          <ac:picMkLst>
            <pc:docMk/>
            <pc:sldMk cId="3021614625" sldId="2782"/>
            <ac:picMk id="16" creationId="{DBDF805B-178B-637D-C164-7038D5F15409}"/>
          </ac:picMkLst>
        </pc:picChg>
      </pc:sldChg>
      <pc:sldChg chg="delSp modSp add mod modNotesTx">
        <pc:chgData name="Mubina Asaria" userId="29605698-f7e7-4ed2-ae96-05f5c5209fa8" providerId="ADAL" clId="{8537DDED-BC2C-4695-94C9-C356D6C80D89}" dt="2025-11-24T20:07:46.042" v="1179" actId="1076"/>
        <pc:sldMkLst>
          <pc:docMk/>
          <pc:sldMk cId="3695843526" sldId="2783"/>
        </pc:sldMkLst>
        <pc:spChg chg="mod">
          <ac:chgData name="Mubina Asaria" userId="29605698-f7e7-4ed2-ae96-05f5c5209fa8" providerId="ADAL" clId="{8537DDED-BC2C-4695-94C9-C356D6C80D89}" dt="2025-11-24T20:07:23.971" v="1172" actId="1076"/>
          <ac:spMkLst>
            <pc:docMk/>
            <pc:sldMk cId="3695843526" sldId="2783"/>
            <ac:spMk id="2" creationId="{AF721943-9466-A625-7F82-8EB1A49D3BB9}"/>
          </ac:spMkLst>
        </pc:spChg>
        <pc:spChg chg="mod">
          <ac:chgData name="Mubina Asaria" userId="29605698-f7e7-4ed2-ae96-05f5c5209fa8" providerId="ADAL" clId="{8537DDED-BC2C-4695-94C9-C356D6C80D89}" dt="2025-11-24T20:07:37.811" v="1176" actId="14100"/>
          <ac:spMkLst>
            <pc:docMk/>
            <pc:sldMk cId="3695843526" sldId="2783"/>
            <ac:spMk id="5" creationId="{7494C937-E9CD-7575-E8C3-1E8F426AFE0F}"/>
          </ac:spMkLst>
        </pc:spChg>
        <pc:spChg chg="del">
          <ac:chgData name="Mubina Asaria" userId="29605698-f7e7-4ed2-ae96-05f5c5209fa8" providerId="ADAL" clId="{8537DDED-BC2C-4695-94C9-C356D6C80D89}" dt="2025-11-24T19:31:45.112" v="890" actId="478"/>
          <ac:spMkLst>
            <pc:docMk/>
            <pc:sldMk cId="3695843526" sldId="2783"/>
            <ac:spMk id="7" creationId="{BEE4E62F-98A0-B816-C4B5-A2C42BE4B8FC}"/>
          </ac:spMkLst>
        </pc:spChg>
        <pc:spChg chg="del">
          <ac:chgData name="Mubina Asaria" userId="29605698-f7e7-4ed2-ae96-05f5c5209fa8" providerId="ADAL" clId="{8537DDED-BC2C-4695-94C9-C356D6C80D89}" dt="2025-11-24T19:32:10.580" v="896" actId="478"/>
          <ac:spMkLst>
            <pc:docMk/>
            <pc:sldMk cId="3695843526" sldId="2783"/>
            <ac:spMk id="10" creationId="{8BE6B470-1811-BCEF-D846-6F98174D2C67}"/>
          </ac:spMkLst>
        </pc:spChg>
        <pc:spChg chg="del">
          <ac:chgData name="Mubina Asaria" userId="29605698-f7e7-4ed2-ae96-05f5c5209fa8" providerId="ADAL" clId="{8537DDED-BC2C-4695-94C9-C356D6C80D89}" dt="2025-11-24T19:31:42.793" v="889" actId="478"/>
          <ac:spMkLst>
            <pc:docMk/>
            <pc:sldMk cId="3695843526" sldId="2783"/>
            <ac:spMk id="13" creationId="{E8FB7AF6-3B22-C601-D254-A1194C4F55E2}"/>
          </ac:spMkLst>
        </pc:spChg>
        <pc:picChg chg="mod">
          <ac:chgData name="Mubina Asaria" userId="29605698-f7e7-4ed2-ae96-05f5c5209fa8" providerId="ADAL" clId="{8537DDED-BC2C-4695-94C9-C356D6C80D89}" dt="2025-11-24T20:07:46.042" v="1179" actId="1076"/>
          <ac:picMkLst>
            <pc:docMk/>
            <pc:sldMk cId="3695843526" sldId="2783"/>
            <ac:picMk id="3" creationId="{6C024AE8-AE56-F3A1-438B-1E714186DA2E}"/>
          </ac:picMkLst>
        </pc:picChg>
        <pc:picChg chg="mod">
          <ac:chgData name="Mubina Asaria" userId="29605698-f7e7-4ed2-ae96-05f5c5209fa8" providerId="ADAL" clId="{8537DDED-BC2C-4695-94C9-C356D6C80D89}" dt="2025-11-24T20:07:29.675" v="1174" actId="14100"/>
          <ac:picMkLst>
            <pc:docMk/>
            <pc:sldMk cId="3695843526" sldId="2783"/>
            <ac:picMk id="6" creationId="{8237CA70-F3B0-2598-5A89-C9F66F43A08A}"/>
          </ac:picMkLst>
        </pc:picChg>
        <pc:picChg chg="del">
          <ac:chgData name="Mubina Asaria" userId="29605698-f7e7-4ed2-ae96-05f5c5209fa8" providerId="ADAL" clId="{8537DDED-BC2C-4695-94C9-C356D6C80D89}" dt="2025-11-24T19:31:47.113" v="891" actId="478"/>
          <ac:picMkLst>
            <pc:docMk/>
            <pc:sldMk cId="3695843526" sldId="2783"/>
            <ac:picMk id="11" creationId="{5F3D1B4E-31D4-9B9F-52E0-592F2F702D17}"/>
          </ac:picMkLst>
        </pc:picChg>
      </pc:sldChg>
    </pc:docChg>
  </pc:docChgLst>
  <pc:docChgLst>
    <pc:chgData name="Mark Bentley" userId="ac495187-8a67-4397-ae52-8f86028720c5" providerId="ADAL" clId="{51CB2ED5-8076-44E1-B43E-9BECB314E774}"/>
    <pc:docChg chg="undo custSel modSld">
      <pc:chgData name="Mark Bentley" userId="ac495187-8a67-4397-ae52-8f86028720c5" providerId="ADAL" clId="{51CB2ED5-8076-44E1-B43E-9BECB314E774}" dt="2025-07-14T18:26:47.987" v="93" actId="948"/>
      <pc:docMkLst>
        <pc:docMk/>
      </pc:docMkLst>
      <pc:sldChg chg="modSp mod">
        <pc:chgData name="Mark Bentley" userId="ac495187-8a67-4397-ae52-8f86028720c5" providerId="ADAL" clId="{51CB2ED5-8076-44E1-B43E-9BECB314E774}" dt="2025-07-14T18:26:18.035" v="87" actId="20577"/>
        <pc:sldMkLst>
          <pc:docMk/>
          <pc:sldMk cId="669113202" sldId="629"/>
        </pc:sldMkLst>
      </pc:sldChg>
      <pc:sldChg chg="modSp mod">
        <pc:chgData name="Mark Bentley" userId="ac495187-8a67-4397-ae52-8f86028720c5" providerId="ADAL" clId="{51CB2ED5-8076-44E1-B43E-9BECB314E774}" dt="2025-07-14T18:26:47.987" v="93" actId="948"/>
        <pc:sldMkLst>
          <pc:docMk/>
          <pc:sldMk cId="1131875617" sldId="635"/>
        </pc:sldMkLst>
      </pc:sldChg>
      <pc:sldChg chg="modSp mod">
        <pc:chgData name="Mark Bentley" userId="ac495187-8a67-4397-ae52-8f86028720c5" providerId="ADAL" clId="{51CB2ED5-8076-44E1-B43E-9BECB314E774}" dt="2025-07-14T18:10:33.468" v="24" actId="255"/>
        <pc:sldMkLst>
          <pc:docMk/>
          <pc:sldMk cId="3540202578" sldId="638"/>
        </pc:sldMkLst>
      </pc:sldChg>
      <pc:sldChg chg="modSp mod">
        <pc:chgData name="Mark Bentley" userId="ac495187-8a67-4397-ae52-8f86028720c5" providerId="ADAL" clId="{51CB2ED5-8076-44E1-B43E-9BECB314E774}" dt="2025-07-14T18:17:36.485" v="64" actId="6549"/>
        <pc:sldMkLst>
          <pc:docMk/>
          <pc:sldMk cId="504513416" sldId="654"/>
        </pc:sldMkLst>
      </pc:sldChg>
      <pc:sldChg chg="modSp mod">
        <pc:chgData name="Mark Bentley" userId="ac495187-8a67-4397-ae52-8f86028720c5" providerId="ADAL" clId="{51CB2ED5-8076-44E1-B43E-9BECB314E774}" dt="2025-07-14T18:17:09.261" v="63" actId="20577"/>
        <pc:sldMkLst>
          <pc:docMk/>
          <pc:sldMk cId="1273189157" sldId="660"/>
        </pc:sldMkLst>
      </pc:sldChg>
      <pc:sldChg chg="modSp mod">
        <pc:chgData name="Mark Bentley" userId="ac495187-8a67-4397-ae52-8f86028720c5" providerId="ADAL" clId="{51CB2ED5-8076-44E1-B43E-9BECB314E774}" dt="2025-07-14T18:21:29.442" v="66" actId="1076"/>
        <pc:sldMkLst>
          <pc:docMk/>
          <pc:sldMk cId="4281402588" sldId="666"/>
        </pc:sldMkLst>
      </pc:sldChg>
      <pc:sldChg chg="modSp mod">
        <pc:chgData name="Mark Bentley" userId="ac495187-8a67-4397-ae52-8f86028720c5" providerId="ADAL" clId="{51CB2ED5-8076-44E1-B43E-9BECB314E774}" dt="2025-07-14T18:25:20.165" v="86" actId="403"/>
        <pc:sldMkLst>
          <pc:docMk/>
          <pc:sldMk cId="2838824579" sldId="672"/>
        </pc:sldMkLst>
      </pc:sldChg>
      <pc:sldChg chg="modSp mod">
        <pc:chgData name="Mark Bentley" userId="ac495187-8a67-4397-ae52-8f86028720c5" providerId="ADAL" clId="{51CB2ED5-8076-44E1-B43E-9BECB314E774}" dt="2025-07-14T18:13:09.206" v="49" actId="20577"/>
        <pc:sldMkLst>
          <pc:docMk/>
          <pc:sldMk cId="2045805653" sldId="681"/>
        </pc:sldMkLst>
      </pc:sldChg>
      <pc:sldChg chg="modSp mod">
        <pc:chgData name="Mark Bentley" userId="ac495187-8a67-4397-ae52-8f86028720c5" providerId="ADAL" clId="{51CB2ED5-8076-44E1-B43E-9BECB314E774}" dt="2025-07-14T18:12:22.519" v="45" actId="20577"/>
        <pc:sldMkLst>
          <pc:docMk/>
          <pc:sldMk cId="1247934190" sldId="2588"/>
        </pc:sldMkLst>
      </pc:sldChg>
      <pc:sldChg chg="modSp mod">
        <pc:chgData name="Mark Bentley" userId="ac495187-8a67-4397-ae52-8f86028720c5" providerId="ADAL" clId="{51CB2ED5-8076-44E1-B43E-9BECB314E774}" dt="2025-07-14T18:14:53.474" v="57" actId="6549"/>
        <pc:sldMkLst>
          <pc:docMk/>
          <pc:sldMk cId="3008793307" sldId="2590"/>
        </pc:sldMkLst>
      </pc:sldChg>
      <pc:sldChg chg="modSp">
        <pc:chgData name="Mark Bentley" userId="ac495187-8a67-4397-ae52-8f86028720c5" providerId="ADAL" clId="{51CB2ED5-8076-44E1-B43E-9BECB314E774}" dt="2025-07-14T18:06:05.999" v="15" actId="20577"/>
        <pc:sldMkLst>
          <pc:docMk/>
          <pc:sldMk cId="916043920" sldId="2609"/>
        </pc:sldMkLst>
      </pc:sldChg>
      <pc:sldChg chg="modSp mod">
        <pc:chgData name="Mark Bentley" userId="ac495187-8a67-4397-ae52-8f86028720c5" providerId="ADAL" clId="{51CB2ED5-8076-44E1-B43E-9BECB314E774}" dt="2025-07-14T18:16:31.240" v="59" actId="20358"/>
        <pc:sldMkLst>
          <pc:docMk/>
          <pc:sldMk cId="3225290273" sldId="2622"/>
        </pc:sldMkLst>
      </pc:sldChg>
      <pc:sldChg chg="modSp mod">
        <pc:chgData name="Mark Bentley" userId="ac495187-8a67-4397-ae52-8f86028720c5" providerId="ADAL" clId="{51CB2ED5-8076-44E1-B43E-9BECB314E774}" dt="2025-07-14T18:13:53.685" v="53" actId="14100"/>
        <pc:sldMkLst>
          <pc:docMk/>
          <pc:sldMk cId="3492927645" sldId="2625"/>
        </pc:sldMkLst>
      </pc:sldChg>
      <pc:sldChg chg="modSp mod">
        <pc:chgData name="Mark Bentley" userId="ac495187-8a67-4397-ae52-8f86028720c5" providerId="ADAL" clId="{51CB2ED5-8076-44E1-B43E-9BECB314E774}" dt="2025-07-14T18:23:10.605" v="74" actId="20577"/>
        <pc:sldMkLst>
          <pc:docMk/>
          <pc:sldMk cId="3122530351" sldId="2773"/>
        </pc:sldMkLst>
      </pc:sldChg>
      <pc:sldChg chg="modSp mod">
        <pc:chgData name="Mark Bentley" userId="ac495187-8a67-4397-ae52-8f86028720c5" providerId="ADAL" clId="{51CB2ED5-8076-44E1-B43E-9BECB314E774}" dt="2025-07-14T18:15:49.621" v="58" actId="732"/>
        <pc:sldMkLst>
          <pc:docMk/>
          <pc:sldMk cId="1187905155" sldId="2778"/>
        </pc:sldMkLst>
      </pc:sldChg>
    </pc:docChg>
  </pc:docChgLst>
  <pc:docChgLst>
    <pc:chgData name="Alex Dave" userId="7419d647-714f-46ce-9a66-4049cb0aedda" providerId="ADAL" clId="{98EF7E61-CC79-475C-8759-59BFA1D9C661}"/>
    <pc:docChg chg="undo custSel modSld sldOrd">
      <pc:chgData name="Alex Dave" userId="7419d647-714f-46ce-9a66-4049cb0aedda" providerId="ADAL" clId="{98EF7E61-CC79-475C-8759-59BFA1D9C661}" dt="2025-07-15T10:40:31.256" v="70" actId="20577"/>
      <pc:docMkLst>
        <pc:docMk/>
      </pc:docMkLst>
      <pc:sldChg chg="modSp mod">
        <pc:chgData name="Alex Dave" userId="7419d647-714f-46ce-9a66-4049cb0aedda" providerId="ADAL" clId="{98EF7E61-CC79-475C-8759-59BFA1D9C661}" dt="2025-07-15T10:22:14.770" v="6" actId="403"/>
        <pc:sldMkLst>
          <pc:docMk/>
          <pc:sldMk cId="3540202578" sldId="638"/>
        </pc:sldMkLst>
      </pc:sldChg>
      <pc:sldChg chg="modSp mod">
        <pc:chgData name="Alex Dave" userId="7419d647-714f-46ce-9a66-4049cb0aedda" providerId="ADAL" clId="{98EF7E61-CC79-475C-8759-59BFA1D9C661}" dt="2025-07-15T10:24:07.697" v="14" actId="1076"/>
        <pc:sldMkLst>
          <pc:docMk/>
          <pc:sldMk cId="2756591826" sldId="645"/>
        </pc:sldMkLst>
      </pc:sldChg>
      <pc:sldChg chg="modSp mod">
        <pc:chgData name="Alex Dave" userId="7419d647-714f-46ce-9a66-4049cb0aedda" providerId="ADAL" clId="{98EF7E61-CC79-475C-8759-59BFA1D9C661}" dt="2025-07-15T10:29:48.788" v="42" actId="1076"/>
        <pc:sldMkLst>
          <pc:docMk/>
          <pc:sldMk cId="691539825" sldId="649"/>
        </pc:sldMkLst>
      </pc:sldChg>
      <pc:sldChg chg="modSp mod">
        <pc:chgData name="Alex Dave" userId="7419d647-714f-46ce-9a66-4049cb0aedda" providerId="ADAL" clId="{98EF7E61-CC79-475C-8759-59BFA1D9C661}" dt="2025-07-15T10:27:12.161" v="17" actId="14100"/>
        <pc:sldMkLst>
          <pc:docMk/>
          <pc:sldMk cId="3480006944" sldId="658"/>
        </pc:sldMkLst>
      </pc:sldChg>
      <pc:sldChg chg="modNotesTx">
        <pc:chgData name="Alex Dave" userId="7419d647-714f-46ce-9a66-4049cb0aedda" providerId="ADAL" clId="{98EF7E61-CC79-475C-8759-59BFA1D9C661}" dt="2025-07-15T10:31:11.616" v="60" actId="20577"/>
        <pc:sldMkLst>
          <pc:docMk/>
          <pc:sldMk cId="3336342914" sldId="667"/>
        </pc:sldMkLst>
      </pc:sldChg>
      <pc:sldChg chg="modSp mod">
        <pc:chgData name="Alex Dave" userId="7419d647-714f-46ce-9a66-4049cb0aedda" providerId="ADAL" clId="{98EF7E61-CC79-475C-8759-59BFA1D9C661}" dt="2025-07-15T10:29:58.192" v="46" actId="20577"/>
        <pc:sldMkLst>
          <pc:docMk/>
          <pc:sldMk cId="3117672922" sldId="668"/>
        </pc:sldMkLst>
      </pc:sldChg>
      <pc:sldChg chg="modSp mod">
        <pc:chgData name="Alex Dave" userId="7419d647-714f-46ce-9a66-4049cb0aedda" providerId="ADAL" clId="{98EF7E61-CC79-475C-8759-59BFA1D9C661}" dt="2025-07-15T10:28:04.385" v="40" actId="1076"/>
        <pc:sldMkLst>
          <pc:docMk/>
          <pc:sldMk cId="2211736714" sldId="673"/>
        </pc:sldMkLst>
      </pc:sldChg>
      <pc:sldChg chg="modSp mod">
        <pc:chgData name="Alex Dave" userId="7419d647-714f-46ce-9a66-4049cb0aedda" providerId="ADAL" clId="{98EF7E61-CC79-475C-8759-59BFA1D9C661}" dt="2025-07-15T10:26:20.728" v="15" actId="14100"/>
        <pc:sldMkLst>
          <pc:docMk/>
          <pc:sldMk cId="2045805653" sldId="681"/>
        </pc:sldMkLst>
      </pc:sldChg>
      <pc:sldChg chg="modSp mod">
        <pc:chgData name="Alex Dave" userId="7419d647-714f-46ce-9a66-4049cb0aedda" providerId="ADAL" clId="{98EF7E61-CC79-475C-8759-59BFA1D9C661}" dt="2025-07-15T10:23:29.282" v="11"/>
        <pc:sldMkLst>
          <pc:docMk/>
          <pc:sldMk cId="916043920" sldId="2609"/>
        </pc:sldMkLst>
      </pc:sldChg>
      <pc:sldChg chg="modSp mod">
        <pc:chgData name="Alex Dave" userId="7419d647-714f-46ce-9a66-4049cb0aedda" providerId="ADAL" clId="{98EF7E61-CC79-475C-8759-59BFA1D9C661}" dt="2025-07-15T10:33:51.703" v="66" actId="14100"/>
        <pc:sldMkLst>
          <pc:docMk/>
          <pc:sldMk cId="2686310096" sldId="2612"/>
        </pc:sldMkLst>
      </pc:sldChg>
      <pc:sldChg chg="modSp">
        <pc:chgData name="Alex Dave" userId="7419d647-714f-46ce-9a66-4049cb0aedda" providerId="ADAL" clId="{98EF7E61-CC79-475C-8759-59BFA1D9C661}" dt="2025-07-15T10:26:33.666" v="16" actId="1076"/>
        <pc:sldMkLst>
          <pc:docMk/>
          <pc:sldMk cId="88413184" sldId="2618"/>
        </pc:sldMkLst>
      </pc:sldChg>
      <pc:sldChg chg="modSp mod ord">
        <pc:chgData name="Alex Dave" userId="7419d647-714f-46ce-9a66-4049cb0aedda" providerId="ADAL" clId="{98EF7E61-CC79-475C-8759-59BFA1D9C661}" dt="2025-07-15T10:33:41.062" v="64" actId="1076"/>
        <pc:sldMkLst>
          <pc:docMk/>
          <pc:sldMk cId="2120397652" sldId="2627"/>
        </pc:sldMkLst>
      </pc:sldChg>
      <pc:sldChg chg="modNotesTx">
        <pc:chgData name="Alex Dave" userId="7419d647-714f-46ce-9a66-4049cb0aedda" providerId="ADAL" clId="{98EF7E61-CC79-475C-8759-59BFA1D9C661}" dt="2025-07-15T10:38:19.262" v="69" actId="20577"/>
        <pc:sldMkLst>
          <pc:docMk/>
          <pc:sldMk cId="1107789789" sldId="2770"/>
        </pc:sldMkLst>
      </pc:sldChg>
      <pc:sldChg chg="modSp">
        <pc:chgData name="Alex Dave" userId="7419d647-714f-46ce-9a66-4049cb0aedda" providerId="ADAL" clId="{98EF7E61-CC79-475C-8759-59BFA1D9C661}" dt="2025-07-15T10:40:31.256" v="70" actId="20577"/>
        <pc:sldMkLst>
          <pc:docMk/>
          <pc:sldMk cId="1333723202" sldId="2776"/>
        </pc:sldMkLst>
      </pc:sldChg>
    </pc:docChg>
  </pc:docChgLst>
  <pc:docChgLst>
    <pc:chgData name="Mark Bentley" userId="ac495187-8a67-4397-ae52-8f86028720c5" providerId="ADAL" clId="{8EF2E266-ED52-4A0D-98F4-247099E46ACB}"/>
    <pc:docChg chg="modSld">
      <pc:chgData name="Mark Bentley" userId="ac495187-8a67-4397-ae52-8f86028720c5" providerId="ADAL" clId="{8EF2E266-ED52-4A0D-98F4-247099E46ACB}" dt="2025-07-07T09:14:00.582" v="12" actId="404"/>
      <pc:docMkLst>
        <pc:docMk/>
      </pc:docMkLst>
      <pc:sldChg chg="modNotesTx">
        <pc:chgData name="Mark Bentley" userId="ac495187-8a67-4397-ae52-8f86028720c5" providerId="ADAL" clId="{8EF2E266-ED52-4A0D-98F4-247099E46ACB}" dt="2025-07-07T09:14:00.582" v="12" actId="404"/>
        <pc:sldMkLst>
          <pc:docMk/>
          <pc:sldMk cId="1713121160" sldId="688"/>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t>Proportion of children who have their own mobile phone</a:t>
            </a:r>
          </a:p>
        </c:rich>
      </c:tx>
      <c:layout>
        <c:manualLayout>
          <c:xMode val="edge"/>
          <c:yMode val="edge"/>
          <c:x val="0.11888888888888889"/>
          <c:y val="4.6296296296296294E-3"/>
        </c:manualLayout>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lineChart>
        <c:grouping val="standard"/>
        <c:varyColors val="0"/>
        <c:ser>
          <c:idx val="0"/>
          <c:order val="0"/>
          <c:tx>
            <c:strRef>
              <c:f>Sheet1!$A$3</c:f>
              <c:strCache>
                <c:ptCount val="1"/>
                <c:pt idx="0">
                  <c:v>Proportion fo children who have their own mobile phone</c:v>
                </c:pt>
              </c:strCache>
            </c:strRef>
          </c:tx>
          <c:spPr>
            <a:ln w="34925" cap="rnd">
              <a:solidFill>
                <a:schemeClr val="accent1"/>
              </a:solidFill>
              <a:round/>
            </a:ln>
            <a:effectLst>
              <a:outerShdw blurRad="57150" dist="19050" dir="5400000" algn="ctr" rotWithShape="0">
                <a:srgbClr val="000000">
                  <a:alpha val="63000"/>
                </a:srgbClr>
              </a:outerShdw>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Sheet1!$B$2:$G$2</c:f>
              <c:strCache>
                <c:ptCount val="6"/>
                <c:pt idx="0">
                  <c:v>3 - 5</c:v>
                </c:pt>
                <c:pt idx="1">
                  <c:v>6 - 7</c:v>
                </c:pt>
                <c:pt idx="2">
                  <c:v>8 - 9</c:v>
                </c:pt>
                <c:pt idx="3">
                  <c:v>10 - 12</c:v>
                </c:pt>
                <c:pt idx="4">
                  <c:v>13 - 15</c:v>
                </c:pt>
                <c:pt idx="5">
                  <c:v>16 - 17</c:v>
                </c:pt>
              </c:strCache>
            </c:strRef>
          </c:cat>
          <c:val>
            <c:numRef>
              <c:f>Sheet1!$B$3:$G$3</c:f>
              <c:numCache>
                <c:formatCode>0%</c:formatCode>
                <c:ptCount val="6"/>
                <c:pt idx="0">
                  <c:v>0.19</c:v>
                </c:pt>
                <c:pt idx="1">
                  <c:v>0.28000000000000003</c:v>
                </c:pt>
                <c:pt idx="2">
                  <c:v>0.4</c:v>
                </c:pt>
                <c:pt idx="3">
                  <c:v>0.82</c:v>
                </c:pt>
                <c:pt idx="4">
                  <c:v>0.98</c:v>
                </c:pt>
                <c:pt idx="5">
                  <c:v>0.99</c:v>
                </c:pt>
              </c:numCache>
            </c:numRef>
          </c:val>
          <c:smooth val="0"/>
          <c:extLst>
            <c:ext xmlns:c16="http://schemas.microsoft.com/office/drawing/2014/chart" uri="{C3380CC4-5D6E-409C-BE32-E72D297353CC}">
              <c16:uniqueId val="{00000000-9BB9-4CC5-92E5-F5180A0A35DA}"/>
            </c:ext>
          </c:extLst>
        </c:ser>
        <c:dLbls>
          <c:dLblPos val="ctr"/>
          <c:showLegendKey val="0"/>
          <c:showVal val="1"/>
          <c:showCatName val="0"/>
          <c:showSerName val="0"/>
          <c:showPercent val="0"/>
          <c:showBubbleSize val="0"/>
        </c:dLbls>
        <c:smooth val="0"/>
        <c:axId val="1132119359"/>
        <c:axId val="1132116479"/>
      </c:lineChart>
      <c:catAx>
        <c:axId val="1132119359"/>
        <c:scaling>
          <c:orientation val="minMax"/>
        </c:scaling>
        <c:delete val="0"/>
        <c:axPos val="b"/>
        <c:numFmt formatCode="General" sourceLinked="1"/>
        <c:majorTickMark val="none"/>
        <c:minorTickMark val="none"/>
        <c:tickLblPos val="nextTo"/>
        <c:spPr>
          <a:noFill/>
          <a:ln w="9525" cap="flat" cmpd="sng" algn="ctr">
            <a:solidFill>
              <a:schemeClr val="lt1">
                <a:lumMod val="95000"/>
                <a:alpha val="10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132116479"/>
        <c:crosses val="autoZero"/>
        <c:auto val="1"/>
        <c:lblAlgn val="ctr"/>
        <c:lblOffset val="100"/>
        <c:noMultiLvlLbl val="0"/>
      </c:catAx>
      <c:valAx>
        <c:axId val="1132116479"/>
        <c:scaling>
          <c:orientation val="minMax"/>
          <c:max val="1"/>
        </c:scaling>
        <c:delete val="0"/>
        <c:axPos val="l"/>
        <c:majorGridlines>
          <c:spPr>
            <a:ln w="9525" cap="flat" cmpd="sng" algn="ctr">
              <a:solidFill>
                <a:schemeClr val="lt1">
                  <a:lumMod val="95000"/>
                  <a:alpha val="1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13211935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3">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9525" cap="flat" cmpd="sng" algn="ctr">
        <a:solidFill>
          <a:schemeClr val="lt1">
            <a:lumMod val="95000"/>
            <a:alpha val="10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39D4AA-C0D2-4588-93DA-9670BDF56217}" type="doc">
      <dgm:prSet loTypeId="urn:diagrams.loki3.com/VaryingWidthList" loCatId="list" qsTypeId="urn:microsoft.com/office/officeart/2005/8/quickstyle/simple1" qsCatId="simple" csTypeId="urn:microsoft.com/office/officeart/2005/8/colors/accent1_1" csCatId="accent1" phldr="1"/>
      <dgm:spPr/>
      <dgm:t>
        <a:bodyPr/>
        <a:lstStyle/>
        <a:p>
          <a:endParaRPr lang="en-US"/>
        </a:p>
      </dgm:t>
    </dgm:pt>
    <dgm:pt modelId="{89BE4FC1-8F6C-4DD2-BE7C-B8B07CE0D903}">
      <dgm:prSet custT="1"/>
      <dgm:spPr>
        <a:solidFill>
          <a:schemeClr val="tx2"/>
        </a:solidFill>
      </dgm:spPr>
      <dgm:t>
        <a:bodyPr/>
        <a:lstStyle/>
        <a:p>
          <a:r>
            <a:rPr lang="en-GB" sz="2400" b="1" i="0" dirty="0">
              <a:solidFill>
                <a:schemeClr val="bg1"/>
              </a:solidFill>
            </a:rPr>
            <a:t>Average age children first view pornography is 13 </a:t>
          </a:r>
          <a:endParaRPr lang="en-US" sz="2400" b="1" dirty="0">
            <a:solidFill>
              <a:schemeClr val="bg1"/>
            </a:solidFill>
          </a:endParaRPr>
        </a:p>
      </dgm:t>
    </dgm:pt>
    <dgm:pt modelId="{14F37129-FEB6-48C6-BA87-D344B8BA7F59}" type="parTrans" cxnId="{BDC42D05-4719-4668-B520-847988827EC9}">
      <dgm:prSet/>
      <dgm:spPr/>
      <dgm:t>
        <a:bodyPr/>
        <a:lstStyle/>
        <a:p>
          <a:endParaRPr lang="en-US"/>
        </a:p>
      </dgm:t>
    </dgm:pt>
    <dgm:pt modelId="{27E4F588-5106-40C0-8681-FAE310369653}" type="sibTrans" cxnId="{BDC42D05-4719-4668-B520-847988827EC9}">
      <dgm:prSet/>
      <dgm:spPr/>
      <dgm:t>
        <a:bodyPr/>
        <a:lstStyle/>
        <a:p>
          <a:endParaRPr lang="en-US"/>
        </a:p>
      </dgm:t>
    </dgm:pt>
    <dgm:pt modelId="{67DC7942-86A2-42E8-8E46-ED701A38FE8E}">
      <dgm:prSet/>
      <dgm:spPr/>
      <dgm:t>
        <a:bodyPr/>
        <a:lstStyle/>
        <a:p>
          <a:r>
            <a:rPr lang="en-GB" b="0" i="0" dirty="0"/>
            <a:t>Substantial proportions viewed it at a much younger age – </a:t>
          </a:r>
          <a:r>
            <a:rPr lang="en-GB" b="1" i="0" dirty="0">
              <a:solidFill>
                <a:srgbClr val="FF0000"/>
              </a:solidFill>
            </a:rPr>
            <a:t>27% by age 11 and 10% by the age of 9</a:t>
          </a:r>
          <a:endParaRPr lang="en-US" b="1" dirty="0">
            <a:solidFill>
              <a:srgbClr val="FF0000"/>
            </a:solidFill>
          </a:endParaRPr>
        </a:p>
      </dgm:t>
    </dgm:pt>
    <dgm:pt modelId="{F0E383C4-F534-407A-B56D-0EB007E1E1B0}" type="parTrans" cxnId="{199C0951-4BEA-4C7D-AF8D-3B0ABF0A8EA3}">
      <dgm:prSet/>
      <dgm:spPr/>
      <dgm:t>
        <a:bodyPr/>
        <a:lstStyle/>
        <a:p>
          <a:endParaRPr lang="en-US"/>
        </a:p>
      </dgm:t>
    </dgm:pt>
    <dgm:pt modelId="{45E0238B-0608-4E02-8258-CCDFC89A7EB6}" type="sibTrans" cxnId="{199C0951-4BEA-4C7D-AF8D-3B0ABF0A8EA3}">
      <dgm:prSet/>
      <dgm:spPr/>
      <dgm:t>
        <a:bodyPr/>
        <a:lstStyle/>
        <a:p>
          <a:endParaRPr lang="en-US"/>
        </a:p>
      </dgm:t>
    </dgm:pt>
    <dgm:pt modelId="{385A2A9E-2F08-4532-8788-7D4E134D7538}">
      <dgm:prSet/>
      <dgm:spPr/>
      <dgm:t>
        <a:bodyPr/>
        <a:lstStyle/>
        <a:p>
          <a:r>
            <a:rPr lang="en-GB" dirty="0"/>
            <a:t>U</a:t>
          </a:r>
          <a:r>
            <a:rPr lang="en-GB" b="0" i="0" dirty="0"/>
            <a:t>nbearable </a:t>
          </a:r>
          <a:r>
            <a:rPr lang="en-GB" b="1" i="0" dirty="0">
              <a:solidFill>
                <a:srgbClr val="FF0000"/>
              </a:solidFill>
            </a:rPr>
            <a:t>pressure</a:t>
          </a:r>
          <a:r>
            <a:rPr lang="en-GB" b="1" i="0" dirty="0"/>
            <a:t> to view hardcore </a:t>
          </a:r>
          <a:r>
            <a:rPr lang="en-GB" b="0" i="0" dirty="0"/>
            <a:t>pornography even if they do not want to</a:t>
          </a:r>
          <a:endParaRPr lang="en-US" dirty="0"/>
        </a:p>
      </dgm:t>
    </dgm:pt>
    <dgm:pt modelId="{FC1D0451-F676-4347-B4CB-9A4D18867DBE}" type="parTrans" cxnId="{94125CC4-33C1-4391-9BE3-F6F3AB22588A}">
      <dgm:prSet/>
      <dgm:spPr/>
      <dgm:t>
        <a:bodyPr/>
        <a:lstStyle/>
        <a:p>
          <a:endParaRPr lang="en-US"/>
        </a:p>
      </dgm:t>
    </dgm:pt>
    <dgm:pt modelId="{7BB80930-CBEA-4FB8-8D07-AC623BD785A3}" type="sibTrans" cxnId="{94125CC4-33C1-4391-9BE3-F6F3AB22588A}">
      <dgm:prSet/>
      <dgm:spPr/>
      <dgm:t>
        <a:bodyPr/>
        <a:lstStyle/>
        <a:p>
          <a:endParaRPr lang="en-US"/>
        </a:p>
      </dgm:t>
    </dgm:pt>
    <dgm:pt modelId="{2B914705-B340-40C2-BA86-D9D421FA4F52}">
      <dgm:prSet/>
      <dgm:spPr/>
      <dgm:t>
        <a:bodyPr/>
        <a:lstStyle/>
        <a:p>
          <a:r>
            <a:rPr lang="en-GB" b="0" i="0">
              <a:solidFill>
                <a:schemeClr val="tx1"/>
              </a:solidFill>
            </a:rPr>
            <a:t>Degrading</a:t>
          </a:r>
          <a:r>
            <a:rPr lang="en-GB" b="0" i="0"/>
            <a:t> acts and </a:t>
          </a:r>
          <a:r>
            <a:rPr lang="en-GB" b="1" i="0">
              <a:solidFill>
                <a:srgbClr val="FF0000"/>
              </a:solidFill>
            </a:rPr>
            <a:t>violence against women</a:t>
          </a:r>
          <a:endParaRPr lang="en-US" b="1">
            <a:solidFill>
              <a:srgbClr val="FF0000"/>
            </a:solidFill>
          </a:endParaRPr>
        </a:p>
      </dgm:t>
    </dgm:pt>
    <dgm:pt modelId="{278FC0B2-FD17-4F50-9B7F-553F757498FA}" type="parTrans" cxnId="{99E9BCCE-7A89-485A-8567-8865EFEDD1EF}">
      <dgm:prSet/>
      <dgm:spPr/>
      <dgm:t>
        <a:bodyPr/>
        <a:lstStyle/>
        <a:p>
          <a:endParaRPr lang="en-US"/>
        </a:p>
      </dgm:t>
    </dgm:pt>
    <dgm:pt modelId="{35EF9537-1BCF-4605-8C6C-873076943552}" type="sibTrans" cxnId="{99E9BCCE-7A89-485A-8567-8865EFEDD1EF}">
      <dgm:prSet/>
      <dgm:spPr/>
      <dgm:t>
        <a:bodyPr/>
        <a:lstStyle/>
        <a:p>
          <a:endParaRPr lang="en-US"/>
        </a:p>
      </dgm:t>
    </dgm:pt>
    <dgm:pt modelId="{8AA1E2C8-8A11-4D91-B598-8B5B06272C19}">
      <dgm:prSet/>
      <dgm:spPr/>
      <dgm:t>
        <a:bodyPr/>
        <a:lstStyle/>
        <a:p>
          <a:r>
            <a:rPr lang="en-GB"/>
            <a:t>T</a:t>
          </a:r>
          <a:r>
            <a:rPr lang="en-GB" b="0" i="0"/>
            <a:t>hink it is </a:t>
          </a:r>
          <a:r>
            <a:rPr lang="en-GB" b="1" i="0">
              <a:solidFill>
                <a:srgbClr val="FF0000"/>
              </a:solidFill>
            </a:rPr>
            <a:t>reflective</a:t>
          </a:r>
          <a:r>
            <a:rPr lang="en-GB" b="1" i="0"/>
            <a:t> of real life or </a:t>
          </a:r>
          <a:r>
            <a:rPr lang="en-GB" b="1" i="0">
              <a:solidFill>
                <a:srgbClr val="FF0000"/>
              </a:solidFill>
            </a:rPr>
            <a:t>healthy relationships</a:t>
          </a:r>
          <a:endParaRPr lang="en-US" b="1">
            <a:solidFill>
              <a:srgbClr val="FF0000"/>
            </a:solidFill>
          </a:endParaRPr>
        </a:p>
      </dgm:t>
    </dgm:pt>
    <dgm:pt modelId="{566E00EE-E58C-4BB3-8657-3B51DEB0EB73}" type="parTrans" cxnId="{0922E6B1-A4FB-47D3-9B34-1D754A48B6D9}">
      <dgm:prSet/>
      <dgm:spPr/>
      <dgm:t>
        <a:bodyPr/>
        <a:lstStyle/>
        <a:p>
          <a:endParaRPr lang="en-US"/>
        </a:p>
      </dgm:t>
    </dgm:pt>
    <dgm:pt modelId="{C6FA9A93-8683-42D6-B170-78D7DE034FDF}" type="sibTrans" cxnId="{0922E6B1-A4FB-47D3-9B34-1D754A48B6D9}">
      <dgm:prSet/>
      <dgm:spPr/>
      <dgm:t>
        <a:bodyPr/>
        <a:lstStyle/>
        <a:p>
          <a:endParaRPr lang="en-US"/>
        </a:p>
      </dgm:t>
    </dgm:pt>
    <dgm:pt modelId="{A5B15578-1FFE-4905-B9FC-2B3B04BAB030}">
      <dgm:prSet/>
      <dgm:spPr/>
      <dgm:t>
        <a:bodyPr/>
        <a:lstStyle/>
        <a:p>
          <a:r>
            <a:rPr lang="en-GB" b="1"/>
            <a:t>Pornography sites are not the only way</a:t>
          </a:r>
          <a:r>
            <a:rPr lang="en-GB"/>
            <a:t>, or even the most popular way, that young people access online porn </a:t>
          </a:r>
          <a:endParaRPr lang="en-US"/>
        </a:p>
      </dgm:t>
    </dgm:pt>
    <dgm:pt modelId="{CB4A1E67-3E24-4E2D-A550-CA5DE5972E11}" type="parTrans" cxnId="{D6C72AAB-FC29-4ED0-BA41-CE6BE456E8A2}">
      <dgm:prSet/>
      <dgm:spPr/>
      <dgm:t>
        <a:bodyPr/>
        <a:lstStyle/>
        <a:p>
          <a:endParaRPr lang="en-US"/>
        </a:p>
      </dgm:t>
    </dgm:pt>
    <dgm:pt modelId="{C9146C1E-BCE2-4B05-AC56-A9D60BD06C62}" type="sibTrans" cxnId="{D6C72AAB-FC29-4ED0-BA41-CE6BE456E8A2}">
      <dgm:prSet/>
      <dgm:spPr/>
      <dgm:t>
        <a:bodyPr/>
        <a:lstStyle/>
        <a:p>
          <a:endParaRPr lang="en-US"/>
        </a:p>
      </dgm:t>
    </dgm:pt>
    <dgm:pt modelId="{16C50B48-69FE-4A6B-B335-63672D63491D}">
      <dgm:prSet/>
      <dgm:spPr/>
      <dgm:t>
        <a:bodyPr/>
        <a:lstStyle/>
        <a:p>
          <a:r>
            <a:rPr lang="en-GB" dirty="0"/>
            <a:t>Wide </a:t>
          </a:r>
          <a:r>
            <a:rPr lang="en-GB" b="1" dirty="0">
              <a:solidFill>
                <a:srgbClr val="FF0000"/>
              </a:solidFill>
            </a:rPr>
            <a:t>prevalence</a:t>
          </a:r>
          <a:r>
            <a:rPr lang="en-GB" b="1" dirty="0"/>
            <a:t> of on </a:t>
          </a:r>
          <a:r>
            <a:rPr lang="en-GB" b="1" dirty="0">
              <a:solidFill>
                <a:srgbClr val="FF0000"/>
              </a:solidFill>
            </a:rPr>
            <a:t>social media platforms </a:t>
          </a:r>
          <a:r>
            <a:rPr lang="en-GB" b="1" dirty="0"/>
            <a:t>such as Twitter, </a:t>
          </a:r>
          <a:r>
            <a:rPr lang="en-GB" b="1" dirty="0">
              <a:solidFill>
                <a:srgbClr val="FF0000"/>
              </a:solidFill>
            </a:rPr>
            <a:t>Snapchat</a:t>
          </a:r>
          <a:r>
            <a:rPr lang="en-GB" b="1" dirty="0"/>
            <a:t> and </a:t>
          </a:r>
          <a:r>
            <a:rPr lang="en-GB" b="1" dirty="0">
              <a:solidFill>
                <a:srgbClr val="FF0000"/>
              </a:solidFill>
            </a:rPr>
            <a:t>Instagram</a:t>
          </a:r>
          <a:endParaRPr lang="en-US" b="1" dirty="0">
            <a:solidFill>
              <a:srgbClr val="FF0000"/>
            </a:solidFill>
          </a:endParaRPr>
        </a:p>
      </dgm:t>
    </dgm:pt>
    <dgm:pt modelId="{6C0A9E0C-31D7-479A-8D67-47333DBFCA82}" type="parTrans" cxnId="{5742A7D7-6EA3-4644-BD9F-D12BE00FE0CE}">
      <dgm:prSet/>
      <dgm:spPr/>
      <dgm:t>
        <a:bodyPr/>
        <a:lstStyle/>
        <a:p>
          <a:endParaRPr lang="en-US"/>
        </a:p>
      </dgm:t>
    </dgm:pt>
    <dgm:pt modelId="{F786B727-5BEF-4C0B-8F92-203C50293D99}" type="sibTrans" cxnId="{5742A7D7-6EA3-4644-BD9F-D12BE00FE0CE}">
      <dgm:prSet/>
      <dgm:spPr/>
      <dgm:t>
        <a:bodyPr/>
        <a:lstStyle/>
        <a:p>
          <a:endParaRPr lang="en-US"/>
        </a:p>
      </dgm:t>
    </dgm:pt>
    <dgm:pt modelId="{405E3648-98CB-43E0-B5E2-0B1C9B316E68}" type="pres">
      <dgm:prSet presAssocID="{6839D4AA-C0D2-4588-93DA-9670BDF56217}" presName="Name0" presStyleCnt="0">
        <dgm:presLayoutVars>
          <dgm:resizeHandles/>
        </dgm:presLayoutVars>
      </dgm:prSet>
      <dgm:spPr/>
      <dgm:t>
        <a:bodyPr/>
        <a:lstStyle/>
        <a:p>
          <a:endParaRPr lang="en-US"/>
        </a:p>
      </dgm:t>
    </dgm:pt>
    <dgm:pt modelId="{DA8AA963-41EC-4350-9ED1-2E82A94C0361}" type="pres">
      <dgm:prSet presAssocID="{89BE4FC1-8F6C-4DD2-BE7C-B8B07CE0D903}" presName="text" presStyleLbl="node1" presStyleIdx="0" presStyleCnt="7" custLinFactY="8762" custLinFactNeighborX="-864" custLinFactNeighborY="100000">
        <dgm:presLayoutVars>
          <dgm:bulletEnabled val="1"/>
        </dgm:presLayoutVars>
      </dgm:prSet>
      <dgm:spPr/>
      <dgm:t>
        <a:bodyPr/>
        <a:lstStyle/>
        <a:p>
          <a:endParaRPr lang="en-US"/>
        </a:p>
      </dgm:t>
    </dgm:pt>
    <dgm:pt modelId="{9D0F422F-1F32-4182-8549-BB219FA60744}" type="pres">
      <dgm:prSet presAssocID="{27E4F588-5106-40C0-8681-FAE310369653}" presName="space" presStyleCnt="0"/>
      <dgm:spPr/>
    </dgm:pt>
    <dgm:pt modelId="{F10735BE-7498-4317-9161-98A1322FFAD8}" type="pres">
      <dgm:prSet presAssocID="{67DC7942-86A2-42E8-8E46-ED701A38FE8E}" presName="text" presStyleLbl="node1" presStyleIdx="1" presStyleCnt="7" custScaleX="107057">
        <dgm:presLayoutVars>
          <dgm:bulletEnabled val="1"/>
        </dgm:presLayoutVars>
      </dgm:prSet>
      <dgm:spPr/>
      <dgm:t>
        <a:bodyPr/>
        <a:lstStyle/>
        <a:p>
          <a:endParaRPr lang="en-US"/>
        </a:p>
      </dgm:t>
    </dgm:pt>
    <dgm:pt modelId="{DCA1B5EF-2B14-46F6-BAC3-359D9F7A9542}" type="pres">
      <dgm:prSet presAssocID="{45E0238B-0608-4E02-8258-CCDFC89A7EB6}" presName="space" presStyleCnt="0"/>
      <dgm:spPr/>
    </dgm:pt>
    <dgm:pt modelId="{BD9A01BC-F806-474B-9F92-2D0C349152DB}" type="pres">
      <dgm:prSet presAssocID="{385A2A9E-2F08-4532-8788-7D4E134D7538}" presName="text" presStyleLbl="node1" presStyleIdx="2" presStyleCnt="7">
        <dgm:presLayoutVars>
          <dgm:bulletEnabled val="1"/>
        </dgm:presLayoutVars>
      </dgm:prSet>
      <dgm:spPr/>
      <dgm:t>
        <a:bodyPr/>
        <a:lstStyle/>
        <a:p>
          <a:endParaRPr lang="en-US"/>
        </a:p>
      </dgm:t>
    </dgm:pt>
    <dgm:pt modelId="{303A2D7B-53DC-49B9-BD14-B5B3A4B34C2A}" type="pres">
      <dgm:prSet presAssocID="{7BB80930-CBEA-4FB8-8D07-AC623BD785A3}" presName="space" presStyleCnt="0"/>
      <dgm:spPr/>
    </dgm:pt>
    <dgm:pt modelId="{00B6042F-A83B-4259-BA5F-51C8A387EEC8}" type="pres">
      <dgm:prSet presAssocID="{2B914705-B340-40C2-BA86-D9D421FA4F52}" presName="text" presStyleLbl="node1" presStyleIdx="3" presStyleCnt="7">
        <dgm:presLayoutVars>
          <dgm:bulletEnabled val="1"/>
        </dgm:presLayoutVars>
      </dgm:prSet>
      <dgm:spPr/>
      <dgm:t>
        <a:bodyPr/>
        <a:lstStyle/>
        <a:p>
          <a:endParaRPr lang="en-US"/>
        </a:p>
      </dgm:t>
    </dgm:pt>
    <dgm:pt modelId="{32A86A3D-59D1-40CC-9663-CD594A0E722D}" type="pres">
      <dgm:prSet presAssocID="{35EF9537-1BCF-4605-8C6C-873076943552}" presName="space" presStyleCnt="0"/>
      <dgm:spPr/>
    </dgm:pt>
    <dgm:pt modelId="{0DCBA955-142A-4855-AD0F-7354A1856D3F}" type="pres">
      <dgm:prSet presAssocID="{8AA1E2C8-8A11-4D91-B598-8B5B06272C19}" presName="text" presStyleLbl="node1" presStyleIdx="4" presStyleCnt="7">
        <dgm:presLayoutVars>
          <dgm:bulletEnabled val="1"/>
        </dgm:presLayoutVars>
      </dgm:prSet>
      <dgm:spPr/>
      <dgm:t>
        <a:bodyPr/>
        <a:lstStyle/>
        <a:p>
          <a:endParaRPr lang="en-US"/>
        </a:p>
      </dgm:t>
    </dgm:pt>
    <dgm:pt modelId="{D87FBA09-56FF-4E0C-B8DF-EA24FBF3E47F}" type="pres">
      <dgm:prSet presAssocID="{C6FA9A93-8683-42D6-B170-78D7DE034FDF}" presName="space" presStyleCnt="0"/>
      <dgm:spPr/>
    </dgm:pt>
    <dgm:pt modelId="{A83419B9-4ABD-4236-BCD3-0CF0AA1F2C17}" type="pres">
      <dgm:prSet presAssocID="{A5B15578-1FFE-4905-B9FC-2B3B04BAB030}" presName="text" presStyleLbl="node1" presStyleIdx="5" presStyleCnt="7">
        <dgm:presLayoutVars>
          <dgm:bulletEnabled val="1"/>
        </dgm:presLayoutVars>
      </dgm:prSet>
      <dgm:spPr/>
      <dgm:t>
        <a:bodyPr/>
        <a:lstStyle/>
        <a:p>
          <a:endParaRPr lang="en-US"/>
        </a:p>
      </dgm:t>
    </dgm:pt>
    <dgm:pt modelId="{C2BD4C99-DD67-4092-9146-D7767EE0F72C}" type="pres">
      <dgm:prSet presAssocID="{C9146C1E-BCE2-4B05-AC56-A9D60BD06C62}" presName="space" presStyleCnt="0"/>
      <dgm:spPr/>
    </dgm:pt>
    <dgm:pt modelId="{5712EEC5-B80B-4195-BD9A-0EFB74E541B8}" type="pres">
      <dgm:prSet presAssocID="{16C50B48-69FE-4A6B-B335-63672D63491D}" presName="text" presStyleLbl="node1" presStyleIdx="6" presStyleCnt="7">
        <dgm:presLayoutVars>
          <dgm:bulletEnabled val="1"/>
        </dgm:presLayoutVars>
      </dgm:prSet>
      <dgm:spPr/>
      <dgm:t>
        <a:bodyPr/>
        <a:lstStyle/>
        <a:p>
          <a:endParaRPr lang="en-US"/>
        </a:p>
      </dgm:t>
    </dgm:pt>
  </dgm:ptLst>
  <dgm:cxnLst>
    <dgm:cxn modelId="{08DB5586-23A6-4B5F-97DA-B8254A4A01F0}" type="presOf" srcId="{8AA1E2C8-8A11-4D91-B598-8B5B06272C19}" destId="{0DCBA955-142A-4855-AD0F-7354A1856D3F}" srcOrd="0" destOrd="0" presId="urn:diagrams.loki3.com/VaryingWidthList"/>
    <dgm:cxn modelId="{0E4FC99F-2960-4360-8273-883F1EC52279}" type="presOf" srcId="{A5B15578-1FFE-4905-B9FC-2B3B04BAB030}" destId="{A83419B9-4ABD-4236-BCD3-0CF0AA1F2C17}" srcOrd="0" destOrd="0" presId="urn:diagrams.loki3.com/VaryingWidthList"/>
    <dgm:cxn modelId="{BDC42D05-4719-4668-B520-847988827EC9}" srcId="{6839D4AA-C0D2-4588-93DA-9670BDF56217}" destId="{89BE4FC1-8F6C-4DD2-BE7C-B8B07CE0D903}" srcOrd="0" destOrd="0" parTransId="{14F37129-FEB6-48C6-BA87-D344B8BA7F59}" sibTransId="{27E4F588-5106-40C0-8681-FAE310369653}"/>
    <dgm:cxn modelId="{5742A7D7-6EA3-4644-BD9F-D12BE00FE0CE}" srcId="{6839D4AA-C0D2-4588-93DA-9670BDF56217}" destId="{16C50B48-69FE-4A6B-B335-63672D63491D}" srcOrd="6" destOrd="0" parTransId="{6C0A9E0C-31D7-479A-8D67-47333DBFCA82}" sibTransId="{F786B727-5BEF-4C0B-8F92-203C50293D99}"/>
    <dgm:cxn modelId="{8F7EF3BC-F5CA-4650-9C9F-233165711BC9}" type="presOf" srcId="{385A2A9E-2F08-4532-8788-7D4E134D7538}" destId="{BD9A01BC-F806-474B-9F92-2D0C349152DB}" srcOrd="0" destOrd="0" presId="urn:diagrams.loki3.com/VaryingWidthList"/>
    <dgm:cxn modelId="{99E9BCCE-7A89-485A-8567-8865EFEDD1EF}" srcId="{6839D4AA-C0D2-4588-93DA-9670BDF56217}" destId="{2B914705-B340-40C2-BA86-D9D421FA4F52}" srcOrd="3" destOrd="0" parTransId="{278FC0B2-FD17-4F50-9B7F-553F757498FA}" sibTransId="{35EF9537-1BCF-4605-8C6C-873076943552}"/>
    <dgm:cxn modelId="{2AAB703E-8A80-4C40-97A5-A83A0E7F95F1}" type="presOf" srcId="{2B914705-B340-40C2-BA86-D9D421FA4F52}" destId="{00B6042F-A83B-4259-BA5F-51C8A387EEC8}" srcOrd="0" destOrd="0" presId="urn:diagrams.loki3.com/VaryingWidthList"/>
    <dgm:cxn modelId="{199C0951-4BEA-4C7D-AF8D-3B0ABF0A8EA3}" srcId="{6839D4AA-C0D2-4588-93DA-9670BDF56217}" destId="{67DC7942-86A2-42E8-8E46-ED701A38FE8E}" srcOrd="1" destOrd="0" parTransId="{F0E383C4-F534-407A-B56D-0EB007E1E1B0}" sibTransId="{45E0238B-0608-4E02-8258-CCDFC89A7EB6}"/>
    <dgm:cxn modelId="{EEA6E09D-C7B7-47F1-BE3B-C9C438F243FC}" type="presOf" srcId="{89BE4FC1-8F6C-4DD2-BE7C-B8B07CE0D903}" destId="{DA8AA963-41EC-4350-9ED1-2E82A94C0361}" srcOrd="0" destOrd="0" presId="urn:diagrams.loki3.com/VaryingWidthList"/>
    <dgm:cxn modelId="{94125CC4-33C1-4391-9BE3-F6F3AB22588A}" srcId="{6839D4AA-C0D2-4588-93DA-9670BDF56217}" destId="{385A2A9E-2F08-4532-8788-7D4E134D7538}" srcOrd="2" destOrd="0" parTransId="{FC1D0451-F676-4347-B4CB-9A4D18867DBE}" sibTransId="{7BB80930-CBEA-4FB8-8D07-AC623BD785A3}"/>
    <dgm:cxn modelId="{BE2F8C5E-0A2E-439A-8EFF-1D4C4F478512}" type="presOf" srcId="{6839D4AA-C0D2-4588-93DA-9670BDF56217}" destId="{405E3648-98CB-43E0-B5E2-0B1C9B316E68}" srcOrd="0" destOrd="0" presId="urn:diagrams.loki3.com/VaryingWidthList"/>
    <dgm:cxn modelId="{D6C72AAB-FC29-4ED0-BA41-CE6BE456E8A2}" srcId="{6839D4AA-C0D2-4588-93DA-9670BDF56217}" destId="{A5B15578-1FFE-4905-B9FC-2B3B04BAB030}" srcOrd="5" destOrd="0" parTransId="{CB4A1E67-3E24-4E2D-A550-CA5DE5972E11}" sibTransId="{C9146C1E-BCE2-4B05-AC56-A9D60BD06C62}"/>
    <dgm:cxn modelId="{6FD035ED-85C4-453B-813F-9D7C6F2FF731}" type="presOf" srcId="{67DC7942-86A2-42E8-8E46-ED701A38FE8E}" destId="{F10735BE-7498-4317-9161-98A1322FFAD8}" srcOrd="0" destOrd="0" presId="urn:diagrams.loki3.com/VaryingWidthList"/>
    <dgm:cxn modelId="{0922E6B1-A4FB-47D3-9B34-1D754A48B6D9}" srcId="{6839D4AA-C0D2-4588-93DA-9670BDF56217}" destId="{8AA1E2C8-8A11-4D91-B598-8B5B06272C19}" srcOrd="4" destOrd="0" parTransId="{566E00EE-E58C-4BB3-8657-3B51DEB0EB73}" sibTransId="{C6FA9A93-8683-42D6-B170-78D7DE034FDF}"/>
    <dgm:cxn modelId="{A6635CFE-BA4C-4784-A2F6-673C05D2561C}" type="presOf" srcId="{16C50B48-69FE-4A6B-B335-63672D63491D}" destId="{5712EEC5-B80B-4195-BD9A-0EFB74E541B8}" srcOrd="0" destOrd="0" presId="urn:diagrams.loki3.com/VaryingWidthList"/>
    <dgm:cxn modelId="{E75D91AE-252B-4A8A-8B3B-E1EC821CA5FD}" type="presParOf" srcId="{405E3648-98CB-43E0-B5E2-0B1C9B316E68}" destId="{DA8AA963-41EC-4350-9ED1-2E82A94C0361}" srcOrd="0" destOrd="0" presId="urn:diagrams.loki3.com/VaryingWidthList"/>
    <dgm:cxn modelId="{B49B7C00-D60E-4974-A1FB-71392C9F7E13}" type="presParOf" srcId="{405E3648-98CB-43E0-B5E2-0B1C9B316E68}" destId="{9D0F422F-1F32-4182-8549-BB219FA60744}" srcOrd="1" destOrd="0" presId="urn:diagrams.loki3.com/VaryingWidthList"/>
    <dgm:cxn modelId="{D1B9DA16-23F7-4699-BCB1-C4C80B1A2C0D}" type="presParOf" srcId="{405E3648-98CB-43E0-B5E2-0B1C9B316E68}" destId="{F10735BE-7498-4317-9161-98A1322FFAD8}" srcOrd="2" destOrd="0" presId="urn:diagrams.loki3.com/VaryingWidthList"/>
    <dgm:cxn modelId="{358E1B9B-C940-4B6E-AF2D-2F5C94F6BC9A}" type="presParOf" srcId="{405E3648-98CB-43E0-B5E2-0B1C9B316E68}" destId="{DCA1B5EF-2B14-46F6-BAC3-359D9F7A9542}" srcOrd="3" destOrd="0" presId="urn:diagrams.loki3.com/VaryingWidthList"/>
    <dgm:cxn modelId="{6797D5C6-934B-4EBC-94B2-EDC4E1BC66F3}" type="presParOf" srcId="{405E3648-98CB-43E0-B5E2-0B1C9B316E68}" destId="{BD9A01BC-F806-474B-9F92-2D0C349152DB}" srcOrd="4" destOrd="0" presId="urn:diagrams.loki3.com/VaryingWidthList"/>
    <dgm:cxn modelId="{3E64E08D-9B6B-48C0-B330-9C65BFEAD154}" type="presParOf" srcId="{405E3648-98CB-43E0-B5E2-0B1C9B316E68}" destId="{303A2D7B-53DC-49B9-BD14-B5B3A4B34C2A}" srcOrd="5" destOrd="0" presId="urn:diagrams.loki3.com/VaryingWidthList"/>
    <dgm:cxn modelId="{FD4F2101-D556-4CB0-BB70-FB9D524BCED8}" type="presParOf" srcId="{405E3648-98CB-43E0-B5E2-0B1C9B316E68}" destId="{00B6042F-A83B-4259-BA5F-51C8A387EEC8}" srcOrd="6" destOrd="0" presId="urn:diagrams.loki3.com/VaryingWidthList"/>
    <dgm:cxn modelId="{7C4ED53A-95DE-4D39-BACB-862D4AFDD624}" type="presParOf" srcId="{405E3648-98CB-43E0-B5E2-0B1C9B316E68}" destId="{32A86A3D-59D1-40CC-9663-CD594A0E722D}" srcOrd="7" destOrd="0" presId="urn:diagrams.loki3.com/VaryingWidthList"/>
    <dgm:cxn modelId="{CE05B44A-25A2-4E52-8A63-9E077A0D9056}" type="presParOf" srcId="{405E3648-98CB-43E0-B5E2-0B1C9B316E68}" destId="{0DCBA955-142A-4855-AD0F-7354A1856D3F}" srcOrd="8" destOrd="0" presId="urn:diagrams.loki3.com/VaryingWidthList"/>
    <dgm:cxn modelId="{3310DD57-38FD-452C-8A78-06F530647E65}" type="presParOf" srcId="{405E3648-98CB-43E0-B5E2-0B1C9B316E68}" destId="{D87FBA09-56FF-4E0C-B8DF-EA24FBF3E47F}" srcOrd="9" destOrd="0" presId="urn:diagrams.loki3.com/VaryingWidthList"/>
    <dgm:cxn modelId="{8CC11AA3-7865-4A1A-853B-7E445B5EA628}" type="presParOf" srcId="{405E3648-98CB-43E0-B5E2-0B1C9B316E68}" destId="{A83419B9-4ABD-4236-BCD3-0CF0AA1F2C17}" srcOrd="10" destOrd="0" presId="urn:diagrams.loki3.com/VaryingWidthList"/>
    <dgm:cxn modelId="{C84199B0-6B4A-4A77-865C-072AE8DED243}" type="presParOf" srcId="{405E3648-98CB-43E0-B5E2-0B1C9B316E68}" destId="{C2BD4C99-DD67-4092-9146-D7767EE0F72C}" srcOrd="11" destOrd="0" presId="urn:diagrams.loki3.com/VaryingWidthList"/>
    <dgm:cxn modelId="{FC7A1E76-E6C0-452C-9C44-1070A1023EB2}" type="presParOf" srcId="{405E3648-98CB-43E0-B5E2-0B1C9B316E68}" destId="{5712EEC5-B80B-4195-BD9A-0EFB74E541B8}" srcOrd="12" destOrd="0" presId="urn:diagrams.loki3.com/VaryingWidth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A963-41EC-4350-9ED1-2E82A94C0361}">
      <dsp:nvSpPr>
        <dsp:cNvPr id="0" name=""/>
        <dsp:cNvSpPr/>
      </dsp:nvSpPr>
      <dsp:spPr>
        <a:xfrm>
          <a:off x="1230310" y="94715"/>
          <a:ext cx="6480000" cy="685132"/>
        </a:xfrm>
        <a:prstGeom prst="rect">
          <a:avLst/>
        </a:prstGeom>
        <a:solidFill>
          <a:schemeClr val="tx2"/>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GB" sz="2400" b="1" i="0" kern="1200" dirty="0">
              <a:solidFill>
                <a:schemeClr val="bg1"/>
              </a:solidFill>
            </a:rPr>
            <a:t>Average age children first view pornography is 13 </a:t>
          </a:r>
          <a:endParaRPr lang="en-US" sz="2400" b="1" kern="1200" dirty="0">
            <a:solidFill>
              <a:schemeClr val="bg1"/>
            </a:solidFill>
          </a:endParaRPr>
        </a:p>
      </dsp:txBody>
      <dsp:txXfrm>
        <a:off x="1230310" y="94715"/>
        <a:ext cx="6480000" cy="685132"/>
      </dsp:txXfrm>
    </dsp:sp>
    <dsp:sp modelId="{F10735BE-7498-4317-9161-98A1322FFAD8}">
      <dsp:nvSpPr>
        <dsp:cNvPr id="0" name=""/>
        <dsp:cNvSpPr/>
      </dsp:nvSpPr>
      <dsp:spPr>
        <a:xfrm>
          <a:off x="1587582" y="719816"/>
          <a:ext cx="5877429"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b="0" i="0" kern="1200" dirty="0"/>
            <a:t>Substantial proportions viewed it at a much younger age – </a:t>
          </a:r>
          <a:r>
            <a:rPr lang="en-GB" sz="2000" b="1" i="0" kern="1200" dirty="0">
              <a:solidFill>
                <a:srgbClr val="FF0000"/>
              </a:solidFill>
            </a:rPr>
            <a:t>27% by age 11 and 10% by the age of 9</a:t>
          </a:r>
          <a:endParaRPr lang="en-US" sz="2000" b="1" kern="1200" dirty="0">
            <a:solidFill>
              <a:srgbClr val="FF0000"/>
            </a:solidFill>
          </a:endParaRPr>
        </a:p>
      </dsp:txBody>
      <dsp:txXfrm>
        <a:off x="1587582" y="719816"/>
        <a:ext cx="5877429" cy="685132"/>
      </dsp:txXfrm>
    </dsp:sp>
    <dsp:sp modelId="{BD9A01BC-F806-474B-9F92-2D0C349152DB}">
      <dsp:nvSpPr>
        <dsp:cNvPr id="0" name=""/>
        <dsp:cNvSpPr/>
      </dsp:nvSpPr>
      <dsp:spPr>
        <a:xfrm>
          <a:off x="2366297" y="1439205"/>
          <a:ext cx="432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kern="1200" dirty="0"/>
            <a:t>U</a:t>
          </a:r>
          <a:r>
            <a:rPr lang="en-GB" sz="2000" b="0" i="0" kern="1200" dirty="0"/>
            <a:t>nbearable </a:t>
          </a:r>
          <a:r>
            <a:rPr lang="en-GB" sz="2000" b="1" i="0" kern="1200" dirty="0">
              <a:solidFill>
                <a:srgbClr val="FF0000"/>
              </a:solidFill>
            </a:rPr>
            <a:t>pressure</a:t>
          </a:r>
          <a:r>
            <a:rPr lang="en-GB" sz="2000" b="1" i="0" kern="1200" dirty="0"/>
            <a:t> to view hardcore </a:t>
          </a:r>
          <a:r>
            <a:rPr lang="en-GB" sz="2000" b="0" i="0" kern="1200" dirty="0"/>
            <a:t>pornography even if they do not want to</a:t>
          </a:r>
          <a:endParaRPr lang="en-US" sz="2000" kern="1200" dirty="0"/>
        </a:p>
      </dsp:txBody>
      <dsp:txXfrm>
        <a:off x="2366297" y="1439205"/>
        <a:ext cx="4320000" cy="685132"/>
      </dsp:txXfrm>
    </dsp:sp>
    <dsp:sp modelId="{00B6042F-A83B-4259-BA5F-51C8A387EEC8}">
      <dsp:nvSpPr>
        <dsp:cNvPr id="0" name=""/>
        <dsp:cNvSpPr/>
      </dsp:nvSpPr>
      <dsp:spPr>
        <a:xfrm>
          <a:off x="3198797" y="2158594"/>
          <a:ext cx="2655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b="0" i="0" kern="1200">
              <a:solidFill>
                <a:schemeClr val="tx1"/>
              </a:solidFill>
            </a:rPr>
            <a:t>Degrading</a:t>
          </a:r>
          <a:r>
            <a:rPr lang="en-GB" sz="2000" b="0" i="0" kern="1200"/>
            <a:t> acts and </a:t>
          </a:r>
          <a:r>
            <a:rPr lang="en-GB" sz="2000" b="1" i="0" kern="1200">
              <a:solidFill>
                <a:srgbClr val="FF0000"/>
              </a:solidFill>
            </a:rPr>
            <a:t>violence against women</a:t>
          </a:r>
          <a:endParaRPr lang="en-US" sz="2000" b="1" kern="1200">
            <a:solidFill>
              <a:srgbClr val="FF0000"/>
            </a:solidFill>
          </a:endParaRPr>
        </a:p>
      </dsp:txBody>
      <dsp:txXfrm>
        <a:off x="3198797" y="2158594"/>
        <a:ext cx="2655000" cy="685132"/>
      </dsp:txXfrm>
    </dsp:sp>
    <dsp:sp modelId="{0DCBA955-142A-4855-AD0F-7354A1856D3F}">
      <dsp:nvSpPr>
        <dsp:cNvPr id="0" name=""/>
        <dsp:cNvSpPr/>
      </dsp:nvSpPr>
      <dsp:spPr>
        <a:xfrm>
          <a:off x="2996297" y="2877983"/>
          <a:ext cx="306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kern="1200"/>
            <a:t>T</a:t>
          </a:r>
          <a:r>
            <a:rPr lang="en-GB" sz="2000" b="0" i="0" kern="1200"/>
            <a:t>hink it is </a:t>
          </a:r>
          <a:r>
            <a:rPr lang="en-GB" sz="2000" b="1" i="0" kern="1200">
              <a:solidFill>
                <a:srgbClr val="FF0000"/>
              </a:solidFill>
            </a:rPr>
            <a:t>reflective</a:t>
          </a:r>
          <a:r>
            <a:rPr lang="en-GB" sz="2000" b="1" i="0" kern="1200"/>
            <a:t> of real life or </a:t>
          </a:r>
          <a:r>
            <a:rPr lang="en-GB" sz="2000" b="1" i="0" kern="1200">
              <a:solidFill>
                <a:srgbClr val="FF0000"/>
              </a:solidFill>
            </a:rPr>
            <a:t>healthy relationships</a:t>
          </a:r>
          <a:endParaRPr lang="en-US" sz="2000" b="1" kern="1200">
            <a:solidFill>
              <a:srgbClr val="FF0000"/>
            </a:solidFill>
          </a:endParaRPr>
        </a:p>
      </dsp:txBody>
      <dsp:txXfrm>
        <a:off x="2996297" y="2877983"/>
        <a:ext cx="3060000" cy="685132"/>
      </dsp:txXfrm>
    </dsp:sp>
    <dsp:sp modelId="{A83419B9-4ABD-4236-BCD3-0CF0AA1F2C17}">
      <dsp:nvSpPr>
        <dsp:cNvPr id="0" name=""/>
        <dsp:cNvSpPr/>
      </dsp:nvSpPr>
      <dsp:spPr>
        <a:xfrm>
          <a:off x="1556297" y="3597372"/>
          <a:ext cx="594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b="1" kern="1200"/>
            <a:t>Pornography sites are not the only way</a:t>
          </a:r>
          <a:r>
            <a:rPr lang="en-GB" sz="2000" kern="1200"/>
            <a:t>, or even the most popular way, that young people access online porn </a:t>
          </a:r>
          <a:endParaRPr lang="en-US" sz="2000" kern="1200"/>
        </a:p>
      </dsp:txBody>
      <dsp:txXfrm>
        <a:off x="1556297" y="3597372"/>
        <a:ext cx="5940000" cy="685132"/>
      </dsp:txXfrm>
    </dsp:sp>
    <dsp:sp modelId="{5712EEC5-B80B-4195-BD9A-0EFB74E541B8}">
      <dsp:nvSpPr>
        <dsp:cNvPr id="0" name=""/>
        <dsp:cNvSpPr/>
      </dsp:nvSpPr>
      <dsp:spPr>
        <a:xfrm>
          <a:off x="2051297" y="4316761"/>
          <a:ext cx="495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GB" sz="2000" kern="1200" dirty="0"/>
            <a:t>Wide </a:t>
          </a:r>
          <a:r>
            <a:rPr lang="en-GB" sz="2000" b="1" kern="1200" dirty="0">
              <a:solidFill>
                <a:srgbClr val="FF0000"/>
              </a:solidFill>
            </a:rPr>
            <a:t>prevalence</a:t>
          </a:r>
          <a:r>
            <a:rPr lang="en-GB" sz="2000" b="1" kern="1200" dirty="0"/>
            <a:t> of on </a:t>
          </a:r>
          <a:r>
            <a:rPr lang="en-GB" sz="2000" b="1" kern="1200" dirty="0">
              <a:solidFill>
                <a:srgbClr val="FF0000"/>
              </a:solidFill>
            </a:rPr>
            <a:t>social media platforms </a:t>
          </a:r>
          <a:r>
            <a:rPr lang="en-GB" sz="2000" b="1" kern="1200" dirty="0"/>
            <a:t>such as Twitter, </a:t>
          </a:r>
          <a:r>
            <a:rPr lang="en-GB" sz="2000" b="1" kern="1200" dirty="0">
              <a:solidFill>
                <a:srgbClr val="FF0000"/>
              </a:solidFill>
            </a:rPr>
            <a:t>Snapchat</a:t>
          </a:r>
          <a:r>
            <a:rPr lang="en-GB" sz="2000" b="1" kern="1200" dirty="0"/>
            <a:t> and </a:t>
          </a:r>
          <a:r>
            <a:rPr lang="en-GB" sz="2000" b="1" kern="1200" dirty="0">
              <a:solidFill>
                <a:srgbClr val="FF0000"/>
              </a:solidFill>
            </a:rPr>
            <a:t>Instagram</a:t>
          </a:r>
          <a:endParaRPr lang="en-US" sz="2000" b="1" kern="1200" dirty="0">
            <a:solidFill>
              <a:srgbClr val="FF0000"/>
            </a:solidFill>
          </a:endParaRPr>
        </a:p>
      </dsp:txBody>
      <dsp:txXfrm>
        <a:off x="2051297" y="4316761"/>
        <a:ext cx="4950000" cy="685132"/>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33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3300"/>
            </a:lvl1pPr>
          </a:lstStyle>
          <a:p>
            <a:fld id="{4840487F-0CE3-453C-9223-EB4F050EE395}" type="datetimeFigureOut">
              <a:rPr lang="en-GB" smtClean="0"/>
              <a:pPr/>
              <a:t>19/05/2026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33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3300"/>
            </a:lvl1pPr>
          </a:lstStyle>
          <a:p>
            <a:fld id="{EF89B59B-2120-461D-8222-CE3302E55416}" type="slidenum">
              <a:rPr lang="en-GB" smtClean="0"/>
              <a:pPr/>
              <a:t>‹#›</a:t>
            </a:fld>
            <a:endParaRPr lang="en-GB"/>
          </a:p>
        </p:txBody>
      </p:sp>
    </p:spTree>
    <p:extLst>
      <p:ext uri="{BB962C8B-B14F-4D97-AF65-F5344CB8AC3E}">
        <p14:creationId xmlns:p14="http://schemas.microsoft.com/office/powerpoint/2010/main" val="2826096622"/>
      </p:ext>
    </p:extLst>
  </p:cSld>
  <p:clrMap bg1="lt1" tx1="dk1" bg2="lt2" tx2="dk2" accent1="accent1" accent2="accent2" accent3="accent3" accent4="accent4" accent5="accent5" accent6="accent6" hlink="hlink" folHlink="folHlink"/>
  <p:notesStyle>
    <a:lvl1pPr marL="0" algn="l" defTabSz="914400" rtl="0" eaLnBrk="1" latinLnBrk="0" hangingPunct="1">
      <a:defRPr sz="3300" kern="1200">
        <a:solidFill>
          <a:schemeClr val="tx1"/>
        </a:solidFill>
        <a:latin typeface="+mn-lt"/>
        <a:ea typeface="+mn-ea"/>
        <a:cs typeface="+mn-cs"/>
      </a:defRPr>
    </a:lvl1pPr>
    <a:lvl2pPr marL="457200" algn="l" defTabSz="914400" rtl="0" eaLnBrk="1" latinLnBrk="0" hangingPunct="1">
      <a:defRPr sz="3300" kern="1200">
        <a:solidFill>
          <a:schemeClr val="tx1"/>
        </a:solidFill>
        <a:latin typeface="+mn-lt"/>
        <a:ea typeface="+mn-ea"/>
        <a:cs typeface="+mn-cs"/>
      </a:defRPr>
    </a:lvl2pPr>
    <a:lvl3pPr marL="914400" algn="l" defTabSz="914400" rtl="0" eaLnBrk="1" latinLnBrk="0" hangingPunct="1">
      <a:defRPr sz="3300" kern="1200">
        <a:solidFill>
          <a:schemeClr val="tx1"/>
        </a:solidFill>
        <a:latin typeface="+mn-lt"/>
        <a:ea typeface="+mn-ea"/>
        <a:cs typeface="+mn-cs"/>
      </a:defRPr>
    </a:lvl3pPr>
    <a:lvl4pPr marL="1371600" algn="l" defTabSz="914400" rtl="0" eaLnBrk="1" latinLnBrk="0" hangingPunct="1">
      <a:defRPr sz="3300" kern="1200">
        <a:solidFill>
          <a:schemeClr val="tx1"/>
        </a:solidFill>
        <a:latin typeface="+mn-lt"/>
        <a:ea typeface="+mn-ea"/>
        <a:cs typeface="+mn-cs"/>
      </a:defRPr>
    </a:lvl4pPr>
    <a:lvl5pPr marL="1828800" algn="l" defTabSz="914400" rtl="0" eaLnBrk="1" latinLnBrk="0" hangingPunct="1">
      <a:defRPr sz="33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childnet.com/wp-content/uploads/2025/03/Childnet-Cheat-Sheet-GenAI.pdf"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youtube.com/watch?v=XEsHwss2x8E&amp;list=PLaIzX4UgxCRl8e_36R79fqLp_qt1imm4D&amp;index=3&amp;t=203s"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keepitrealonline.govt.nz/parents/pornography"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a:t>
            </a:r>
            <a:r>
              <a:rPr lang="en-GB" sz="1400" dirty="0"/>
              <a:t>: Find out what parents are currently worried about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Despite the positive finding that over seven in ten (72%) 8-17-year-olds who use messaging/social media sites or apps feel safe when using these apps/online sites, either all or most of the time, the online space is a risky environment for children.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a:t>
            </a:fld>
            <a:endParaRPr lang="en-GB"/>
          </a:p>
        </p:txBody>
      </p:sp>
    </p:spTree>
    <p:extLst>
      <p:ext uri="{BB962C8B-B14F-4D97-AF65-F5344CB8AC3E}">
        <p14:creationId xmlns:p14="http://schemas.microsoft.com/office/powerpoint/2010/main" val="31356177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Many parents indicate that they have concerns around various aspects of their children’s online activities.</a:t>
            </a:r>
          </a:p>
          <a:p>
            <a:pPr marL="171450" indent="-171450">
              <a:buFont typeface="Arial" panose="020B0604020202020204" pitchFamily="34" charset="0"/>
              <a:buChar char="•"/>
            </a:pPr>
            <a:r>
              <a:rPr lang="en-GB" sz="1400" dirty="0"/>
              <a:t>The primary worry of all parents of online 3-17s continues to be potential exposure to age inappropriate content - three-quarters of parents said they were either fairly or very concerned about their child seeing content which is not appropriate for their age (76%) and the same proportion were concerned about them seeing ‘adult’ or sexual content (74%).</a:t>
            </a:r>
          </a:p>
          <a:p>
            <a:pPr marL="171450" indent="-171450">
              <a:buFont typeface="Arial" panose="020B0604020202020204" pitchFamily="34" charset="0"/>
              <a:buChar char="•"/>
            </a:pPr>
            <a:r>
              <a:rPr lang="en-GB" sz="1400" dirty="0"/>
              <a:t>72% were concerned their child not knowing how to tell if something is real or fake online.</a:t>
            </a:r>
          </a:p>
          <a:p>
            <a:pPr marL="171450" indent="-171450">
              <a:buFont typeface="Arial" panose="020B0604020202020204" pitchFamily="34" charset="0"/>
              <a:buChar char="•"/>
            </a:pPr>
            <a:r>
              <a:rPr lang="en-GB" sz="1400" dirty="0"/>
              <a:t>Seven in ten (69%) parents fear their child might be bullied online,</a:t>
            </a:r>
          </a:p>
          <a:p>
            <a:pPr marL="171450" indent="-171450">
              <a:buFont typeface="Arial" panose="020B0604020202020204" pitchFamily="34" charset="0"/>
              <a:buChar char="•"/>
            </a:pPr>
            <a:r>
              <a:rPr lang="en-GB" sz="1400" dirty="0"/>
              <a:t>A similar proportion (68%) are worried about them seeing content that encourages them to hurt themselves. </a:t>
            </a:r>
          </a:p>
          <a:p>
            <a:pPr marL="171450" indent="-171450">
              <a:buFont typeface="Arial" panose="020B0604020202020204" pitchFamily="34" charset="0"/>
              <a:buChar char="•"/>
            </a:pPr>
            <a:r>
              <a:rPr lang="en-GB" sz="1400" dirty="0"/>
              <a:t>61% of parents are concerned about their child being influenced by extreme views,</a:t>
            </a:r>
          </a:p>
          <a:p>
            <a:pPr marL="171450" indent="-171450">
              <a:buFont typeface="Arial" panose="020B0604020202020204" pitchFamily="34" charset="0"/>
              <a:buChar char="•"/>
            </a:pPr>
            <a:r>
              <a:rPr lang="en-GB" sz="1400" dirty="0"/>
              <a:t>51% worry about the pressure to spend money online.</a:t>
            </a:r>
          </a:p>
          <a:p>
            <a:pPr marL="171450" indent="-171450">
              <a:buFont typeface="Arial" panose="020B0604020202020204" pitchFamily="34" charset="0"/>
              <a:buChar char="•"/>
            </a:pPr>
            <a:endParaRPr lang="en-GB" sz="1400" dirty="0"/>
          </a:p>
          <a:p>
            <a:pPr marL="0" indent="0">
              <a:buFont typeface="Arial" panose="020B0604020202020204" pitchFamily="34" charset="0"/>
              <a:buNone/>
            </a:pPr>
            <a:r>
              <a:rPr lang="en-GB" sz="1400" dirty="0"/>
              <a:t>Unsurprisingly, there are many concerns which are more prominent among parents of younger (3- 12-year-old) children who go online.:</a:t>
            </a:r>
          </a:p>
          <a:p>
            <a:pPr marL="0" indent="0">
              <a:buFont typeface="Arial" panose="020B0604020202020204" pitchFamily="34" charset="0"/>
              <a:buNone/>
            </a:pPr>
            <a:r>
              <a:rPr lang="en-GB" sz="1400" dirty="0"/>
              <a:t>For example, a higher proportion of these parents compared to their counterparts (parents of teenagers) are concerned about their child being exposed to age inappropriate content (79% vs 69%), their child not being able to tell what is real or fake online (77% vs 64%), their child seeing content which encourages them to harm themselves (70% vs 63%), the 36 child giving out personal details to inappropriate people (67% vs 60%) and the possibility of their child being influenced by extreme views online (64% vs 57%). </a:t>
            </a:r>
          </a:p>
        </p:txBody>
      </p:sp>
      <p:sp>
        <p:nvSpPr>
          <p:cNvPr id="4" name="Slide Number Placeholder 3"/>
          <p:cNvSpPr>
            <a:spLocks noGrp="1"/>
          </p:cNvSpPr>
          <p:nvPr>
            <p:ph type="sldNum" sz="quarter" idx="5"/>
          </p:nvPr>
        </p:nvSpPr>
        <p:spPr/>
        <p:txBody>
          <a:bodyPr/>
          <a:lstStyle/>
          <a:p>
            <a:fld id="{5985D112-682F-4487-9187-E5AF34266267}" type="slidenum">
              <a:rPr lang="en-GB" smtClean="0"/>
              <a:t>2</a:t>
            </a:fld>
            <a:endParaRPr lang="en-GB"/>
          </a:p>
        </p:txBody>
      </p:sp>
    </p:spTree>
    <p:extLst>
      <p:ext uri="{BB962C8B-B14F-4D97-AF65-F5344CB8AC3E}">
        <p14:creationId xmlns:p14="http://schemas.microsoft.com/office/powerpoint/2010/main" val="2401861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ASK</a:t>
            </a:r>
            <a:r>
              <a:rPr lang="en-GB" sz="1400" dirty="0"/>
              <a:t> – What do you do that works well? Share good practice</a:t>
            </a:r>
          </a:p>
          <a:p>
            <a:endParaRPr lang="en-GB"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REMIND</a:t>
            </a:r>
            <a:r>
              <a:rPr lang="en-GB" sz="1400" dirty="0"/>
              <a:t> -  You do not need to be a tech expert to help your child with staying safe online. It’s ultimately about communication and being proactive.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a:p>
            <a:endParaRPr lang="en-GB" sz="1400" dirty="0"/>
          </a:p>
        </p:txBody>
      </p:sp>
      <p:sp>
        <p:nvSpPr>
          <p:cNvPr id="4" name="Slide Number Placeholder 3"/>
          <p:cNvSpPr>
            <a:spLocks noGrp="1"/>
          </p:cNvSpPr>
          <p:nvPr>
            <p:ph type="sldNum" sz="quarter" idx="5"/>
          </p:nvPr>
        </p:nvSpPr>
        <p:spPr/>
        <p:txBody>
          <a:bodyPr/>
          <a:lstStyle/>
          <a:p>
            <a:fld id="{EF89B59B-2120-461D-8222-CE3302E55416}" type="slidenum">
              <a:rPr lang="en-GB" smtClean="0"/>
              <a:t>3</a:t>
            </a:fld>
            <a:endParaRPr lang="en-GB"/>
          </a:p>
        </p:txBody>
      </p:sp>
    </p:spTree>
    <p:extLst>
      <p:ext uri="{BB962C8B-B14F-4D97-AF65-F5344CB8AC3E}">
        <p14:creationId xmlns:p14="http://schemas.microsoft.com/office/powerpoint/2010/main" val="3208465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dirty="0"/>
              <a:t>We will be looking at 3–17-year-olds patterns of media use, how they access different sources of media online, and the types of online activities they are participating in. This includes their behaviours and habits in terms of viewing, playing, learning, and interacting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Almost all children from aged 5yrs (96%) went online in 2023, highlighting the centrality of the internet in children’s lives.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And we mustn’t forget that being online does create a lot of opportunity and joy for most of us. So, let’s think about how we can minimise risk and reduce their exposure to harm.</a:t>
            </a:r>
          </a:p>
        </p:txBody>
      </p:sp>
      <p:sp>
        <p:nvSpPr>
          <p:cNvPr id="4" name="Slide Number Placeholder 3"/>
          <p:cNvSpPr>
            <a:spLocks noGrp="1"/>
          </p:cNvSpPr>
          <p:nvPr>
            <p:ph type="sldNum" sz="quarter" idx="5"/>
          </p:nvPr>
        </p:nvSpPr>
        <p:spPr/>
        <p:txBody>
          <a:bodyPr/>
          <a:lstStyle/>
          <a:p>
            <a:fld id="{5985D112-682F-4487-9187-E5AF34266267}" type="slidenum">
              <a:rPr lang="en-GB" smtClean="0"/>
              <a:t>4</a:t>
            </a:fld>
            <a:endParaRPr lang="en-GB"/>
          </a:p>
        </p:txBody>
      </p:sp>
    </p:spTree>
    <p:extLst>
      <p:ext uri="{BB962C8B-B14F-4D97-AF65-F5344CB8AC3E}">
        <p14:creationId xmlns:p14="http://schemas.microsoft.com/office/powerpoint/2010/main" val="541704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400" dirty="0"/>
              <a:t>By the age of 11 nine in ten (91%) children aged 3-17 own their own mobile phone. in the period before they progress to secondary school, children become more likely to use a mobile phone to go online, while younger children (those aged 10 and under) are more likely to use a tablet.</a:t>
            </a:r>
            <a:endParaRPr lang="en-GB" sz="1400" b="1" dirty="0"/>
          </a:p>
          <a:p>
            <a:pPr marL="0" marR="0">
              <a:spcBef>
                <a:spcPts val="0"/>
              </a:spcBef>
              <a:spcAft>
                <a:spcPts val="0"/>
              </a:spcAft>
            </a:pPr>
            <a:endParaRPr lang="en-GB" sz="1400" b="1" dirty="0"/>
          </a:p>
          <a:p>
            <a:pPr marL="0" marR="0">
              <a:spcBef>
                <a:spcPts val="0"/>
              </a:spcBef>
              <a:spcAft>
                <a:spcPts val="0"/>
              </a:spcAft>
            </a:pPr>
            <a:r>
              <a:rPr lang="en-GB" sz="1400" b="1" dirty="0"/>
              <a:t>TELL</a:t>
            </a:r>
            <a:r>
              <a:rPr lang="en-GB" sz="1400" dirty="0"/>
              <a:t> - </a:t>
            </a:r>
            <a:r>
              <a:rPr lang="en-US" sz="14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non-smart’ phones, which are mobiles that usually only have text and call capabilities.</a:t>
            </a:r>
            <a:endParaRPr lang="en-GB"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400" dirty="0">
                <a:solidFill>
                  <a:srgbClr val="000000"/>
                </a:solidFill>
                <a:effectLst/>
                <a:latin typeface="Arial" panose="020B0604020202020204" pitchFamily="34" charset="0"/>
                <a:ea typeface="Arial" panose="020B0604020202020204" pitchFamily="34" charset="0"/>
              </a:rPr>
              <a:t> </a:t>
            </a:r>
            <a:endParaRPr lang="en-GB" sz="14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5</a:t>
            </a:fld>
            <a:endParaRPr lang="en-GB"/>
          </a:p>
        </p:txBody>
      </p:sp>
    </p:spTree>
    <p:extLst>
      <p:ext uri="{BB962C8B-B14F-4D97-AF65-F5344CB8AC3E}">
        <p14:creationId xmlns:p14="http://schemas.microsoft.com/office/powerpoint/2010/main" val="488574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400" b="1" dirty="0">
                <a:solidFill>
                  <a:srgbClr val="000000"/>
                </a:solidFill>
                <a:effectLst/>
                <a:latin typeface="Arial" panose="020B0604020202020204" pitchFamily="34" charset="0"/>
                <a:ea typeface="Arial" panose="020B0604020202020204" pitchFamily="34" charset="0"/>
              </a:rPr>
              <a:t>ASK THEM TO CONSIDER:</a:t>
            </a:r>
            <a:endParaRPr lang="en-US" sz="14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How will they reduce any risks?</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What does their child need the mobile for? Is it simply to stay in touch with you - then a ‘non-smart’ phone might be enough. But if you want them to access homework or learning on their mobile, then a smartphone might be better.</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How you can help them child learn the basic skills to use it safely e.g. to send a message, take part in a group chat, manage their timings etc. Children need our support with developing these skills. You wouldn’t give your child a knife without guidance and support, similarly a phone can cause harm and so need to think about this.</a:t>
            </a:r>
            <a:endParaRPr lang="en-GB" sz="14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GB" sz="1400" dirty="0">
                <a:solidFill>
                  <a:srgbClr val="000000"/>
                </a:solidFill>
                <a:effectLst/>
                <a:latin typeface="Arial" panose="020B0604020202020204" pitchFamily="34" charset="0"/>
                <a:ea typeface="Arial" panose="020B0604020202020204" pitchFamily="34" charset="0"/>
              </a:rPr>
              <a:t>Whatever they decide, communication is key - </a:t>
            </a:r>
            <a:r>
              <a:rPr lang="en-US" sz="1400" dirty="0">
                <a:solidFill>
                  <a:srgbClr val="000000"/>
                </a:solidFill>
                <a:effectLst/>
                <a:latin typeface="Arial" panose="020B0604020202020204" pitchFamily="34" charset="0"/>
                <a:ea typeface="Arial" panose="020B0604020202020204" pitchFamily="34" charset="0"/>
              </a:rPr>
              <a:t>involve the child in the process to establish shared expectations.</a:t>
            </a:r>
          </a:p>
          <a:p>
            <a:pPr marL="171450" marR="0" indent="-171450">
              <a:spcBef>
                <a:spcPts val="0"/>
              </a:spcBef>
              <a:spcAft>
                <a:spcPts val="0"/>
              </a:spcAft>
              <a:buFont typeface="Arial" panose="020B0604020202020204" pitchFamily="34" charset="0"/>
              <a:buChar char="•"/>
            </a:pPr>
            <a:r>
              <a:rPr lang="en-US" sz="1400" dirty="0">
                <a:solidFill>
                  <a:srgbClr val="000000"/>
                </a:solidFill>
                <a:effectLst/>
                <a:latin typeface="Arial" panose="020B0604020202020204" pitchFamily="34" charset="0"/>
                <a:ea typeface="Arial" panose="020B0604020202020204" pitchFamily="34" charset="0"/>
              </a:rPr>
              <a:t>Remember to set up parental control settings or use a parental controls app to help them stay safe.</a:t>
            </a:r>
            <a:endParaRPr lang="en-GB" sz="14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4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6</a:t>
            </a:fld>
            <a:endParaRPr lang="en-GB"/>
          </a:p>
        </p:txBody>
      </p:sp>
    </p:spTree>
    <p:extLst>
      <p:ext uri="{BB962C8B-B14F-4D97-AF65-F5344CB8AC3E}">
        <p14:creationId xmlns:p14="http://schemas.microsoft.com/office/powerpoint/2010/main" val="4029669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As in previous years, the point at which it becomes more likely that a child will go online using a mobile rather than a tablet closely correlates with the age at which mobile phone ownership among children becomes almost universal. </a:t>
            </a:r>
          </a:p>
        </p:txBody>
      </p:sp>
      <p:sp>
        <p:nvSpPr>
          <p:cNvPr id="4" name="Slide Number Placeholder 3"/>
          <p:cNvSpPr>
            <a:spLocks noGrp="1"/>
          </p:cNvSpPr>
          <p:nvPr>
            <p:ph type="sldNum" sz="quarter" idx="5"/>
          </p:nvPr>
        </p:nvSpPr>
        <p:spPr/>
        <p:txBody>
          <a:bodyPr/>
          <a:lstStyle/>
          <a:p>
            <a:fld id="{5985D112-682F-4487-9187-E5AF34266267}" type="slidenum">
              <a:rPr lang="en-GB" smtClean="0"/>
              <a:t>7</a:t>
            </a:fld>
            <a:endParaRPr lang="en-GB"/>
          </a:p>
        </p:txBody>
      </p:sp>
    </p:spTree>
    <p:extLst>
      <p:ext uri="{BB962C8B-B14F-4D97-AF65-F5344CB8AC3E}">
        <p14:creationId xmlns:p14="http://schemas.microsoft.com/office/powerpoint/2010/main" val="500002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What rules do you set for your children? How confident are you in implementing them?</a:t>
            </a:r>
          </a:p>
          <a:p>
            <a:pPr marL="0" indent="0">
              <a:buFont typeface="Arial" panose="020B0604020202020204" pitchFamily="34" charset="0"/>
              <a:buNone/>
            </a:pPr>
            <a:endParaRPr lang="en-GB" sz="1400" dirty="0"/>
          </a:p>
          <a:p>
            <a:pPr marL="0" indent="0">
              <a:buNone/>
            </a:pPr>
            <a:endParaRPr lang="en-GB" sz="1400" dirty="0"/>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8</a:t>
            </a:fld>
            <a:endParaRPr lang="en-GB"/>
          </a:p>
        </p:txBody>
      </p:sp>
    </p:spTree>
    <p:extLst>
      <p:ext uri="{BB962C8B-B14F-4D97-AF65-F5344CB8AC3E}">
        <p14:creationId xmlns:p14="http://schemas.microsoft.com/office/powerpoint/2010/main" val="8475076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68D95-FDC6-8A75-68FD-586DAF591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45BAA4-8651-BEF9-DF65-C945E8D163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5A3710-99DD-CA21-AC82-6539CBE82F9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What restrictions do you set for your children? How confident are you in implementing them?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More than eight in ten (83%) 8-17s in this group say there is at least one time when they cannot use their phones at home.  Looking at specific restrictions when a child in this group is at home, nearly six in ten (58%) of 8-17s who go online via their phone say they are not allowed to use their phones when they are in bed at night, with a similar proportion (57%) reporting that they are not allowed to do so while having meals. Younger children in this group are more likely than older ones to report having each of these restrictions in place</a:t>
            </a:r>
          </a:p>
          <a:p>
            <a:pPr marL="0" indent="0">
              <a:buFont typeface="Arial" panose="020B0604020202020204" pitchFamily="34" charset="0"/>
              <a:buNone/>
            </a:pPr>
            <a:endParaRPr lang="en-GB" sz="1400" dirty="0"/>
          </a:p>
          <a:p>
            <a:pPr marL="0" indent="0">
              <a:buNone/>
            </a:pPr>
            <a:endParaRPr lang="en-GB" sz="1400" dirty="0"/>
          </a:p>
          <a:p>
            <a:pPr marL="0" indent="0">
              <a:buNone/>
            </a:pPr>
            <a:endParaRPr lang="en-GB" sz="1400" dirty="0"/>
          </a:p>
        </p:txBody>
      </p:sp>
      <p:sp>
        <p:nvSpPr>
          <p:cNvPr id="4" name="Slide Number Placeholder 3">
            <a:extLst>
              <a:ext uri="{FF2B5EF4-FFF2-40B4-BE49-F238E27FC236}">
                <a16:creationId xmlns:a16="http://schemas.microsoft.com/office/drawing/2014/main" id="{59E30651-4AA7-58BD-641F-896FDCE8F641}"/>
              </a:ext>
            </a:extLst>
          </p:cNvPr>
          <p:cNvSpPr>
            <a:spLocks noGrp="1"/>
          </p:cNvSpPr>
          <p:nvPr>
            <p:ph type="sldNum" sz="quarter" idx="5"/>
          </p:nvPr>
        </p:nvSpPr>
        <p:spPr/>
        <p:txBody>
          <a:bodyPr/>
          <a:lstStyle/>
          <a:p>
            <a:fld id="{5985D112-682F-4487-9187-E5AF34266267}" type="slidenum">
              <a:rPr lang="en-GB" smtClean="0"/>
              <a:t>9</a:t>
            </a:fld>
            <a:endParaRPr lang="en-GB"/>
          </a:p>
        </p:txBody>
      </p:sp>
    </p:spTree>
    <p:extLst>
      <p:ext uri="{BB962C8B-B14F-4D97-AF65-F5344CB8AC3E}">
        <p14:creationId xmlns:p14="http://schemas.microsoft.com/office/powerpoint/2010/main" val="3963023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a:t>
            </a:r>
            <a:r>
              <a:rPr lang="en-GB" sz="1400" dirty="0"/>
              <a:t>:</a:t>
            </a:r>
          </a:p>
          <a:p>
            <a:r>
              <a:rPr lang="en-GB" sz="1400" dirty="0"/>
              <a:t>To help facilitate this, LGfL have  created a free digital family agreement that parents could sit down and populate with all family members to agree what is and is not allowed within their family around tech use. This includes parents! </a:t>
            </a:r>
            <a:r>
              <a:rPr lang="en-GB" sz="1400" b="1" dirty="0"/>
              <a:t>WE as parents also need to role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10</a:t>
            </a:fld>
            <a:endParaRPr lang="en-GB"/>
          </a:p>
        </p:txBody>
      </p:sp>
    </p:spTree>
    <p:extLst>
      <p:ext uri="{BB962C8B-B14F-4D97-AF65-F5344CB8AC3E}">
        <p14:creationId xmlns:p14="http://schemas.microsoft.com/office/powerpoint/2010/main" val="681920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TELL</a:t>
            </a:r>
            <a:r>
              <a:rPr lang="en-GB" sz="1400" dirty="0"/>
              <a:t> - The two most commonly-employed types of parental supervision among parents of 3-17s are to:</a:t>
            </a:r>
          </a:p>
          <a:p>
            <a:pPr marL="171450" indent="-171450">
              <a:buFont typeface="Arial" panose="020B0604020202020204" pitchFamily="34" charset="0"/>
              <a:buChar char="•"/>
            </a:pPr>
            <a:r>
              <a:rPr lang="en-GB" sz="1400" dirty="0"/>
              <a:t>ask their child about what they are or have been doing online (59%), and </a:t>
            </a:r>
          </a:p>
          <a:p>
            <a:pPr marL="171450" indent="-171450">
              <a:buFont typeface="Arial" panose="020B0604020202020204" pitchFamily="34" charset="0"/>
              <a:buChar char="•"/>
            </a:pPr>
            <a:r>
              <a:rPr lang="en-GB" sz="1400" dirty="0"/>
              <a:t>be nearby and regularly checking what their child does (55%). </a:t>
            </a:r>
          </a:p>
          <a:p>
            <a:pPr marL="0" indent="0">
              <a:buFont typeface="Arial" panose="020B0604020202020204" pitchFamily="34" charset="0"/>
              <a:buNone/>
            </a:pPr>
            <a:r>
              <a:rPr lang="en-GB" sz="1400" dirty="0"/>
              <a:t>Of course, this varies as the child gets older and more independent, as  parents decreasingly monitor their child’s online life</a:t>
            </a:r>
          </a:p>
          <a:p>
            <a:pPr marL="0" indent="0">
              <a:buNone/>
            </a:pPr>
            <a:endParaRPr lang="en-GB" sz="1400" dirty="0"/>
          </a:p>
        </p:txBody>
      </p:sp>
      <p:sp>
        <p:nvSpPr>
          <p:cNvPr id="4" name="Slide Number Placeholder 3"/>
          <p:cNvSpPr>
            <a:spLocks noGrp="1"/>
          </p:cNvSpPr>
          <p:nvPr>
            <p:ph type="sldNum" sz="quarter" idx="5"/>
          </p:nvPr>
        </p:nvSpPr>
        <p:spPr/>
        <p:txBody>
          <a:bodyPr/>
          <a:lstStyle/>
          <a:p>
            <a:fld id="{5985D112-682F-4487-9187-E5AF34266267}" type="slidenum">
              <a:rPr lang="en-GB" smtClean="0"/>
              <a:t>11</a:t>
            </a:fld>
            <a:endParaRPr lang="en-GB"/>
          </a:p>
        </p:txBody>
      </p:sp>
    </p:spTree>
    <p:extLst>
      <p:ext uri="{BB962C8B-B14F-4D97-AF65-F5344CB8AC3E}">
        <p14:creationId xmlns:p14="http://schemas.microsoft.com/office/powerpoint/2010/main" val="30515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TELL</a:t>
            </a:r>
            <a:r>
              <a:rPr lang="en-GB" sz="1400" dirty="0"/>
              <a:t> – it is important that these controls are set up on </a:t>
            </a:r>
            <a:r>
              <a:rPr lang="en-GB" sz="1400" u="sng" dirty="0"/>
              <a:t>BOTH</a:t>
            </a:r>
            <a:r>
              <a:rPr lang="en-GB" sz="1400" dirty="0"/>
              <a:t> the </a:t>
            </a:r>
            <a:r>
              <a:rPr lang="en-GB" sz="1400" b="1" dirty="0"/>
              <a:t>broadband connection </a:t>
            </a:r>
            <a:r>
              <a:rPr lang="en-GB" sz="1400" u="sng" dirty="0">
                <a:solidFill>
                  <a:srgbClr val="FF0000"/>
                </a:solidFill>
              </a:rPr>
              <a:t>AND</a:t>
            </a:r>
            <a:r>
              <a:rPr lang="en-GB" sz="1400" dirty="0"/>
              <a:t> </a:t>
            </a:r>
            <a:r>
              <a:rPr lang="en-GB" sz="1400" b="1" dirty="0"/>
              <a:t>each individual device</a:t>
            </a:r>
          </a:p>
          <a:p>
            <a:endParaRPr lang="en-GB" sz="1400" dirty="0"/>
          </a:p>
          <a:p>
            <a:r>
              <a:rPr lang="en-GB" sz="1400" dirty="0"/>
              <a:t>About seven in ten (73%) parents of all 3-17-year-olds use at least one type of technical tool or control to manage their child’s access to online content; parents of 8-11-year-olds are more likely than those of older children to use at least one of these tools (84% vs 70% of parents of 12-15s and 54% of parents of 16-17s respectively). The most commonly-used technical tool used, across all parents of 3-17s, were parental controls built into the device by the manufacturer, e.g. Windows, Apple, Xbox, PlayStation etc. (32%). (Ofcom 2024)</a:t>
            </a: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12</a:t>
            </a:fld>
            <a:endParaRPr lang="en-GB"/>
          </a:p>
        </p:txBody>
      </p:sp>
    </p:spTree>
    <p:extLst>
      <p:ext uri="{BB962C8B-B14F-4D97-AF65-F5344CB8AC3E}">
        <p14:creationId xmlns:p14="http://schemas.microsoft.com/office/powerpoint/2010/main" val="20253632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There is a high awareness </a:t>
            </a:r>
            <a:r>
              <a:rPr lang="en-GB" sz="1400" dirty="0"/>
              <a:t>of technical control tools among parents, </a:t>
            </a:r>
            <a:r>
              <a:rPr lang="en-GB" sz="1400" u="sng" dirty="0"/>
              <a:t>BUT</a:t>
            </a:r>
            <a:r>
              <a:rPr lang="en-GB" sz="1400" dirty="0"/>
              <a:t>  </a:t>
            </a:r>
            <a:r>
              <a:rPr lang="en-GB" sz="1400" b="1" dirty="0"/>
              <a:t>many are choosing not to use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t>ASK – </a:t>
            </a:r>
            <a:r>
              <a:rPr lang="en-GB" sz="1400" b="0" dirty="0"/>
              <a:t>Why do you think this is the case?</a:t>
            </a:r>
          </a:p>
          <a:p>
            <a:endParaRPr lang="en-GB" sz="1400" b="1" i="0" kern="1200" dirty="0">
              <a:solidFill>
                <a:schemeClr val="tx1"/>
              </a:solidFill>
              <a:effectLst/>
              <a:latin typeface="+mn-lt"/>
              <a:ea typeface="+mn-ea"/>
              <a:cs typeface="+mn-cs"/>
            </a:endParaRPr>
          </a:p>
          <a:p>
            <a:endParaRPr lang="en-GB" sz="1400" b="1" i="0" kern="1200" dirty="0">
              <a:solidFill>
                <a:schemeClr val="tx1"/>
              </a:solidFill>
              <a:effectLst/>
              <a:latin typeface="+mn-lt"/>
              <a:ea typeface="+mn-ea"/>
              <a:cs typeface="+mn-cs"/>
            </a:endParaRPr>
          </a:p>
          <a:p>
            <a:r>
              <a:rPr lang="en-GB" sz="1400" b="1" i="0" kern="1200" dirty="0">
                <a:solidFill>
                  <a:schemeClr val="tx1"/>
                </a:solidFill>
                <a:effectLst/>
                <a:latin typeface="+mn-lt"/>
                <a:ea typeface="+mn-ea"/>
                <a:cs typeface="+mn-cs"/>
              </a:rPr>
              <a:t>TELL</a:t>
            </a:r>
            <a:r>
              <a:rPr lang="en-GB" sz="1400" b="0" i="0" kern="1200" dirty="0">
                <a:solidFill>
                  <a:schemeClr val="tx1"/>
                </a:solidFill>
                <a:effectLst/>
                <a:latin typeface="+mn-lt"/>
                <a:ea typeface="+mn-ea"/>
                <a:cs typeface="+mn-cs"/>
              </a:rPr>
              <a:t> – it’s not as complicated or scary as you think. Let’s look at some top tips and resources to support you.</a:t>
            </a:r>
          </a:p>
          <a:p>
            <a:endParaRPr lang="en-GB" sz="1400" b="0" i="0" kern="1200" dirty="0">
              <a:solidFill>
                <a:schemeClr val="tx1"/>
              </a:solidFill>
              <a:effectLst/>
              <a:latin typeface="+mn-lt"/>
              <a:ea typeface="+mn-ea"/>
              <a:cs typeface="+mn-cs"/>
            </a:endParaRPr>
          </a:p>
          <a:p>
            <a:pPr marL="457200" indent="-457200">
              <a:buFont typeface="Arial" panose="020B0604020202020204" pitchFamily="34" charset="0"/>
              <a:buChar char="•"/>
            </a:pPr>
            <a:r>
              <a:rPr lang="en-GB" sz="1400" dirty="0"/>
              <a:t>Parents of younger children are more likely than those with older children to use at least one type of technical tool or control to manage their child’s access to online content, with 83% of parents of 3-12s using at least one of these tools compared to 62% of parents of 13-17s. </a:t>
            </a:r>
          </a:p>
          <a:p>
            <a:pPr marL="457200" indent="-457200">
              <a:buFont typeface="Arial" panose="020B0604020202020204" pitchFamily="34" charset="0"/>
              <a:buChar char="•"/>
            </a:pPr>
            <a:r>
              <a:rPr lang="en-GB" sz="1400" dirty="0"/>
              <a:t>Among all parents, the most frequently-used technical tool or control, out of the options presented to them, continues to be parental controls built into the device by manufacturers (such as Windows, Apple, Xbox, PlayStation etc.). </a:t>
            </a:r>
          </a:p>
          <a:p>
            <a:pPr marL="457200" indent="-457200">
              <a:buFont typeface="Arial" panose="020B0604020202020204" pitchFamily="34" charset="0"/>
              <a:buChar char="•"/>
            </a:pPr>
            <a:r>
              <a:rPr lang="en-GB" sz="1400" dirty="0"/>
              <a:t>Parents of 6-7s in particular are more likely to use this type of control, with 50% of these parents saying they use these in 2024, compared to 36% in 2023.</a:t>
            </a:r>
          </a:p>
          <a:p>
            <a:pPr marL="457200" indent="-457200">
              <a:buFont typeface="Arial" panose="020B0604020202020204" pitchFamily="34" charset="0"/>
              <a:buChar char="•"/>
            </a:pPr>
            <a:r>
              <a:rPr lang="en-GB" sz="1400" dirty="0"/>
              <a:t>Parents of 8-9- year-olds are more likely than last year to use apps installed on their child’s phone to monitor app usage. This year, 22% of these parents used such apps, up from 10% in 2023.</a:t>
            </a:r>
            <a:endParaRPr lang="en-GB" sz="14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13</a:t>
            </a:fld>
            <a:endParaRPr lang="en-GB"/>
          </a:p>
        </p:txBody>
      </p:sp>
    </p:spTree>
    <p:extLst>
      <p:ext uri="{BB962C8B-B14F-4D97-AF65-F5344CB8AC3E}">
        <p14:creationId xmlns:p14="http://schemas.microsoft.com/office/powerpoint/2010/main" val="1515593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Four in ten (39%) agreeing that they find it hard to control their child’s screentime, increasing as the child gets to teenage years, with 33% of parents of 3-12s compared to half (50%) of parents of 13-17s agreeing with this statement. A similar sentiment is seen when we ask parents whether they think their child has a good balance between screentime and doing other things. Overall, just under two-thirds (64%) of all parents agree that they do, but the proportion is lower among parents of teenagers; 56% of parents of 13-17s agree that their child has a good balance, compared to 68% of parents of 3-12s. </a:t>
            </a:r>
          </a:p>
        </p:txBody>
      </p:sp>
      <p:sp>
        <p:nvSpPr>
          <p:cNvPr id="4" name="Slide Number Placeholder 3"/>
          <p:cNvSpPr>
            <a:spLocks noGrp="1"/>
          </p:cNvSpPr>
          <p:nvPr>
            <p:ph type="sldNum" sz="quarter" idx="5"/>
          </p:nvPr>
        </p:nvSpPr>
        <p:spPr/>
        <p:txBody>
          <a:bodyPr/>
          <a:lstStyle/>
          <a:p>
            <a:fld id="{5985D112-682F-4487-9187-E5AF34266267}" type="slidenum">
              <a:rPr lang="en-GB" smtClean="0"/>
              <a:t>14</a:t>
            </a:fld>
            <a:endParaRPr lang="en-GB"/>
          </a:p>
        </p:txBody>
      </p:sp>
    </p:spTree>
    <p:extLst>
      <p:ext uri="{BB962C8B-B14F-4D97-AF65-F5344CB8AC3E}">
        <p14:creationId xmlns:p14="http://schemas.microsoft.com/office/powerpoint/2010/main" val="32367821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Of the third of online 8-17s who think their screentime is too high, just over half (52%) also think their parents’ screentime is too high, compared with the 15% who do not think their parents screentime is too high, and a quarter (26%) who are not sure.</a:t>
            </a: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a:t>
            </a:r>
            <a:r>
              <a:rPr lang="en-GB" sz="1400" dirty="0"/>
              <a:t> – it’s important to model good behaviour when it comes to device use, as children will follow our example. The same goes for ‘sharenting’ (see slide 22)</a:t>
            </a:r>
          </a:p>
        </p:txBody>
      </p:sp>
      <p:sp>
        <p:nvSpPr>
          <p:cNvPr id="4" name="Slide Number Placeholder 3"/>
          <p:cNvSpPr>
            <a:spLocks noGrp="1"/>
          </p:cNvSpPr>
          <p:nvPr>
            <p:ph type="sldNum" sz="quarter" idx="5"/>
          </p:nvPr>
        </p:nvSpPr>
        <p:spPr/>
        <p:txBody>
          <a:bodyPr/>
          <a:lstStyle/>
          <a:p>
            <a:fld id="{5985D112-682F-4487-9187-E5AF34266267}" type="slidenum">
              <a:rPr lang="en-GB" smtClean="0"/>
              <a:t>15</a:t>
            </a:fld>
            <a:endParaRPr lang="en-GB"/>
          </a:p>
        </p:txBody>
      </p:sp>
    </p:spTree>
    <p:extLst>
      <p:ext uri="{BB962C8B-B14F-4D97-AF65-F5344CB8AC3E}">
        <p14:creationId xmlns:p14="http://schemas.microsoft.com/office/powerpoint/2010/main" val="41415560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t>YouTube continues to be universally popular, and the appeal of other social media platforms increases with age . nearly half (48%) of 16-17s use all of the top five apps/ sites that we asked about (YouTube, WhatsApp, TikTok, Snapchat and Instagram).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REMIND</a:t>
            </a:r>
            <a:r>
              <a:rPr lang="en-GB" sz="1400" dirty="0"/>
              <a:t> – </a:t>
            </a:r>
            <a:r>
              <a:rPr lang="en-GB" sz="1400" b="1" dirty="0"/>
              <a:t>your children need to be 13+ to use these platforms </a:t>
            </a:r>
            <a:r>
              <a:rPr lang="en-GB" sz="1400" b="0" dirty="0"/>
              <a:t>(See slide 39) </a:t>
            </a:r>
          </a:p>
        </p:txBody>
      </p:sp>
      <p:sp>
        <p:nvSpPr>
          <p:cNvPr id="4" name="Slide Number Placeholder 3"/>
          <p:cNvSpPr>
            <a:spLocks noGrp="1"/>
          </p:cNvSpPr>
          <p:nvPr>
            <p:ph type="sldNum" sz="quarter" idx="5"/>
          </p:nvPr>
        </p:nvSpPr>
        <p:spPr/>
        <p:txBody>
          <a:bodyPr/>
          <a:lstStyle/>
          <a:p>
            <a:fld id="{5985D112-682F-4487-9187-E5AF34266267}" type="slidenum">
              <a:rPr lang="en-GB" smtClean="0"/>
              <a:t>16</a:t>
            </a:fld>
            <a:endParaRPr lang="en-GB"/>
          </a:p>
        </p:txBody>
      </p:sp>
    </p:spTree>
    <p:extLst>
      <p:ext uri="{BB962C8B-B14F-4D97-AF65-F5344CB8AC3E}">
        <p14:creationId xmlns:p14="http://schemas.microsoft.com/office/powerpoint/2010/main" val="10412063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207BA-6C4C-16ED-72AF-4CE8D4ED87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0B6DE8-2F49-6299-05A4-F980F0BA68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F50E3D-CA25-4642-806D-48E1D7AEC18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ASK </a:t>
            </a:r>
            <a:r>
              <a:rPr lang="en-GB" sz="1400" dirty="0"/>
              <a:t>– What kinds of risks do you think children could be exposed to? Can you give examples? (See slide 48 for a summary of related risks)</a:t>
            </a:r>
          </a:p>
        </p:txBody>
      </p:sp>
      <p:sp>
        <p:nvSpPr>
          <p:cNvPr id="4" name="Slide Number Placeholder 3">
            <a:extLst>
              <a:ext uri="{FF2B5EF4-FFF2-40B4-BE49-F238E27FC236}">
                <a16:creationId xmlns:a16="http://schemas.microsoft.com/office/drawing/2014/main" id="{6093DEC2-47A0-2DF8-5225-E785AFC7244E}"/>
              </a:ext>
            </a:extLst>
          </p:cNvPr>
          <p:cNvSpPr>
            <a:spLocks noGrp="1"/>
          </p:cNvSpPr>
          <p:nvPr>
            <p:ph type="sldNum" sz="quarter" idx="5"/>
          </p:nvPr>
        </p:nvSpPr>
        <p:spPr/>
        <p:txBody>
          <a:bodyPr/>
          <a:lstStyle/>
          <a:p>
            <a:fld id="{5985D112-682F-4487-9187-E5AF34266267}" type="slidenum">
              <a:rPr lang="en-GB" smtClean="0"/>
              <a:t>17</a:t>
            </a:fld>
            <a:endParaRPr lang="en-GB"/>
          </a:p>
        </p:txBody>
      </p:sp>
    </p:spTree>
    <p:extLst>
      <p:ext uri="{BB962C8B-B14F-4D97-AF65-F5344CB8AC3E}">
        <p14:creationId xmlns:p14="http://schemas.microsoft.com/office/powerpoint/2010/main" val="19090678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 This demonstrates that at least some children feel the need to present distinct aspects of themselves on social media, depending on the audience.</a:t>
            </a:r>
          </a:p>
        </p:txBody>
      </p:sp>
      <p:sp>
        <p:nvSpPr>
          <p:cNvPr id="4" name="Slide Number Placeholder 3"/>
          <p:cNvSpPr>
            <a:spLocks noGrp="1"/>
          </p:cNvSpPr>
          <p:nvPr>
            <p:ph type="sldNum" sz="quarter" idx="5"/>
          </p:nvPr>
        </p:nvSpPr>
        <p:spPr/>
        <p:txBody>
          <a:bodyPr/>
          <a:lstStyle/>
          <a:p>
            <a:fld id="{5985D112-682F-4487-9187-E5AF34266267}" type="slidenum">
              <a:rPr lang="en-GB" smtClean="0"/>
              <a:t>18</a:t>
            </a:fld>
            <a:endParaRPr lang="en-GB"/>
          </a:p>
        </p:txBody>
      </p:sp>
    </p:spTree>
    <p:extLst>
      <p:ext uri="{BB962C8B-B14F-4D97-AF65-F5344CB8AC3E}">
        <p14:creationId xmlns:p14="http://schemas.microsoft.com/office/powerpoint/2010/main" val="33652590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B85D7-FA42-3FDE-C57E-9F40E6947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B138FD-C516-1D75-DD9D-CA1931A59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B447CD-4341-3ED3-6757-672DA535C79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TELL</a:t>
            </a:r>
            <a:r>
              <a:rPr lang="en-GB" sz="1400" dirty="0"/>
              <a:t> - This behaviour is considered ‘risky’ because they enable the child to conceal their online activity, preventing a parent or appropriate adult to ensure they are keeping safe online.</a:t>
            </a:r>
          </a:p>
        </p:txBody>
      </p:sp>
      <p:sp>
        <p:nvSpPr>
          <p:cNvPr id="4" name="Slide Number Placeholder 3">
            <a:extLst>
              <a:ext uri="{FF2B5EF4-FFF2-40B4-BE49-F238E27FC236}">
                <a16:creationId xmlns:a16="http://schemas.microsoft.com/office/drawing/2014/main" id="{F5695DBF-B24E-56D2-D46D-B447CEE641BF}"/>
              </a:ext>
            </a:extLst>
          </p:cNvPr>
          <p:cNvSpPr>
            <a:spLocks noGrp="1"/>
          </p:cNvSpPr>
          <p:nvPr>
            <p:ph type="sldNum" sz="quarter" idx="5"/>
          </p:nvPr>
        </p:nvSpPr>
        <p:spPr/>
        <p:txBody>
          <a:bodyPr/>
          <a:lstStyle/>
          <a:p>
            <a:fld id="{5985D112-682F-4487-9187-E5AF34266267}" type="slidenum">
              <a:rPr lang="en-GB" smtClean="0"/>
              <a:t>19</a:t>
            </a:fld>
            <a:endParaRPr lang="en-GB"/>
          </a:p>
        </p:txBody>
      </p:sp>
    </p:spTree>
    <p:extLst>
      <p:ext uri="{BB962C8B-B14F-4D97-AF65-F5344CB8AC3E}">
        <p14:creationId xmlns:p14="http://schemas.microsoft.com/office/powerpoint/2010/main" val="849616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t>TELL:</a:t>
            </a:r>
          </a:p>
          <a:p>
            <a:pPr marL="171450" indent="-171450">
              <a:buFont typeface="Arial" panose="020B0604020202020204" pitchFamily="34" charset="0"/>
              <a:buChar char="•"/>
            </a:pPr>
            <a:r>
              <a:rPr lang="en-GB" sz="1400" b="0" dirty="0"/>
              <a:t>Children often use online gaming as a </a:t>
            </a:r>
            <a:r>
              <a:rPr lang="en-GB" sz="1400" b="1" dirty="0"/>
              <a:t>tool to communicate with their peers</a:t>
            </a:r>
            <a:r>
              <a:rPr lang="en-GB" sz="1400" b="0" dirty="0"/>
              <a:t>, with 64% of 8-17s who game online chatting through the game with friends and/or people they know in real life.</a:t>
            </a:r>
          </a:p>
          <a:p>
            <a:pPr marL="171450" indent="-171450">
              <a:buFont typeface="Arial" panose="020B0604020202020204" pitchFamily="34" charset="0"/>
              <a:buChar char="•"/>
            </a:pPr>
            <a:r>
              <a:rPr lang="en-GB" sz="1400" b="0" dirty="0"/>
              <a:t>However, </a:t>
            </a:r>
            <a:r>
              <a:rPr lang="en-GB" sz="1400" b="1" dirty="0"/>
              <a:t>31% of children who game online, communicate with strangers </a:t>
            </a:r>
            <a:r>
              <a:rPr lang="en-GB" sz="1400" b="0" dirty="0"/>
              <a:t>as well.</a:t>
            </a:r>
          </a:p>
          <a:p>
            <a:pPr marL="171450" indent="-171450">
              <a:buFont typeface="Arial" panose="020B0604020202020204" pitchFamily="34" charset="0"/>
              <a:buChar char="•"/>
            </a:pPr>
            <a:r>
              <a:rPr lang="en-GB" sz="1400" b="0" dirty="0"/>
              <a:t>A higher proportion of these children now play shooter games. This may raise concerns about </a:t>
            </a:r>
            <a:r>
              <a:rPr lang="en-GB" sz="1400" b="1" dirty="0"/>
              <a:t>how age appropriate the games favoured by some younger children actually are</a:t>
            </a:r>
            <a:r>
              <a:rPr lang="en-GB" sz="1400" b="0" dirty="0"/>
              <a:t>. </a:t>
            </a:r>
          </a:p>
          <a:p>
            <a:pPr marL="171450" indent="-171450">
              <a:buFont typeface="Arial" panose="020B0604020202020204" pitchFamily="34" charset="0"/>
              <a:buChar char="•"/>
            </a:pPr>
            <a:r>
              <a:rPr lang="en-GB" sz="1400" dirty="0"/>
              <a:t>While communication via games is a valuable social tool for many children, it can </a:t>
            </a:r>
            <a:r>
              <a:rPr lang="en-GB" sz="1400" b="1" dirty="0"/>
              <a:t>sometimes leave them vulnerable to unwanted interactions</a:t>
            </a:r>
            <a:r>
              <a:rPr lang="en-GB" sz="1400" dirty="0"/>
              <a:t>. This year (12%) of all children aged 8-17 said someone had been nasty/hurtful to them through an online game </a:t>
            </a:r>
          </a:p>
        </p:txBody>
      </p:sp>
      <p:sp>
        <p:nvSpPr>
          <p:cNvPr id="4" name="Slide Number Placeholder 3"/>
          <p:cNvSpPr>
            <a:spLocks noGrp="1"/>
          </p:cNvSpPr>
          <p:nvPr>
            <p:ph type="sldNum" sz="quarter" idx="5"/>
          </p:nvPr>
        </p:nvSpPr>
        <p:spPr/>
        <p:txBody>
          <a:bodyPr/>
          <a:lstStyle/>
          <a:p>
            <a:fld id="{EF89B59B-2120-461D-8222-CE3302E55416}" type="slidenum">
              <a:rPr lang="en-GB" smtClean="0"/>
              <a:t>20</a:t>
            </a:fld>
            <a:endParaRPr lang="en-GB"/>
          </a:p>
        </p:txBody>
      </p:sp>
    </p:spTree>
    <p:extLst>
      <p:ext uri="{BB962C8B-B14F-4D97-AF65-F5344CB8AC3E}">
        <p14:creationId xmlns:p14="http://schemas.microsoft.com/office/powerpoint/2010/main" val="1249739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42D8E-34D7-9F5D-DDDE-F7236BB70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14DCCA-81F4-2959-1F18-12511CEF7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2CDA5C-F227-24FF-79D5-F88F8018C9E1}"/>
              </a:ext>
            </a:extLst>
          </p:cNvPr>
          <p:cNvSpPr>
            <a:spLocks noGrp="1"/>
          </p:cNvSpPr>
          <p:nvPr>
            <p:ph type="body" idx="1"/>
          </p:nvPr>
        </p:nvSpPr>
        <p:spPr/>
        <p:txBody>
          <a:bodyPr/>
          <a:lstStyle/>
          <a:p>
            <a:r>
              <a:rPr lang="en-GB" sz="1400" b="1" dirty="0"/>
              <a:t>TELL:</a:t>
            </a:r>
          </a:p>
          <a:p>
            <a:pPr marL="171450" indent="-171450">
              <a:buFont typeface="Arial" panose="020B0604020202020204" pitchFamily="34" charset="0"/>
              <a:buChar char="•"/>
            </a:pPr>
            <a:r>
              <a:rPr lang="en-GB" sz="1400" dirty="0"/>
              <a:t>The most commonly cited concern among parents of 3-17s whose child games was the possibility of their child talking to strangers while gaming, either within the game or via the chat function (62%). </a:t>
            </a:r>
          </a:p>
          <a:p>
            <a:pPr marL="171450" indent="-171450">
              <a:buFont typeface="Arial" panose="020B0604020202020204" pitchFamily="34" charset="0"/>
              <a:buChar char="•"/>
            </a:pPr>
            <a:r>
              <a:rPr lang="en-GB" sz="1400" dirty="0"/>
              <a:t>This was followed by the possibility of their child being bullied by other players (54%), the content of the games the child plays – i.e. violence, bad language, disturbing content etc. (52%), and the pressure on the child to make in-game purchases e.g. for things like access to upgrades, skins, loot-boxes, in-game currency or other rewards (52%). </a:t>
            </a:r>
          </a:p>
          <a:p>
            <a:pPr marL="171450" indent="-171450">
              <a:buFont typeface="Arial" panose="020B0604020202020204" pitchFamily="34" charset="0"/>
              <a:buChar char="•"/>
            </a:pPr>
            <a:r>
              <a:rPr lang="en-GB" sz="1400" dirty="0"/>
              <a:t>Overall, parents of younger children are more likely than parents of teenage children (13-17s) to be concerned about these possibilities</a:t>
            </a:r>
          </a:p>
        </p:txBody>
      </p:sp>
      <p:sp>
        <p:nvSpPr>
          <p:cNvPr id="4" name="Slide Number Placeholder 3">
            <a:extLst>
              <a:ext uri="{FF2B5EF4-FFF2-40B4-BE49-F238E27FC236}">
                <a16:creationId xmlns:a16="http://schemas.microsoft.com/office/drawing/2014/main" id="{FB7FE7D0-633A-52FE-A993-FA30F4741D7C}"/>
              </a:ext>
            </a:extLst>
          </p:cNvPr>
          <p:cNvSpPr>
            <a:spLocks noGrp="1"/>
          </p:cNvSpPr>
          <p:nvPr>
            <p:ph type="sldNum" sz="quarter" idx="5"/>
          </p:nvPr>
        </p:nvSpPr>
        <p:spPr/>
        <p:txBody>
          <a:bodyPr/>
          <a:lstStyle/>
          <a:p>
            <a:fld id="{EF89B59B-2120-461D-8222-CE3302E55416}" type="slidenum">
              <a:rPr lang="en-GB" smtClean="0"/>
              <a:t>21</a:t>
            </a:fld>
            <a:endParaRPr lang="en-GB"/>
          </a:p>
        </p:txBody>
      </p:sp>
    </p:spTree>
    <p:extLst>
      <p:ext uri="{BB962C8B-B14F-4D97-AF65-F5344CB8AC3E}">
        <p14:creationId xmlns:p14="http://schemas.microsoft.com/office/powerpoint/2010/main" val="11533515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endParaRPr lang="en-GB"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22</a:t>
            </a:fld>
            <a:endParaRPr lang="en-GB"/>
          </a:p>
        </p:txBody>
      </p:sp>
    </p:spTree>
    <p:extLst>
      <p:ext uri="{BB962C8B-B14F-4D97-AF65-F5344CB8AC3E}">
        <p14:creationId xmlns:p14="http://schemas.microsoft.com/office/powerpoint/2010/main" val="622556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B8561-0A43-82AF-C8C7-C00EF4E0B1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B8DB8-200D-4DFC-7A44-56864BF558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74CA79-4451-F705-A129-982DFC6B752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C15A113-9028-DBC7-B3C8-D0D6F59CFFE2}"/>
              </a:ext>
            </a:extLst>
          </p:cNvPr>
          <p:cNvSpPr>
            <a:spLocks noGrp="1"/>
          </p:cNvSpPr>
          <p:nvPr>
            <p:ph type="sldNum" sz="quarter" idx="5"/>
          </p:nvPr>
        </p:nvSpPr>
        <p:spPr/>
        <p:txBody>
          <a:bodyPr/>
          <a:lstStyle/>
          <a:p>
            <a:fld id="{EF89B59B-2120-461D-8222-CE3302E55416}" type="slidenum">
              <a:rPr lang="en-GB" smtClean="0"/>
              <a:t>23</a:t>
            </a:fld>
            <a:endParaRPr lang="en-GB"/>
          </a:p>
        </p:txBody>
      </p:sp>
    </p:spTree>
    <p:extLst>
      <p:ext uri="{BB962C8B-B14F-4D97-AF65-F5344CB8AC3E}">
        <p14:creationId xmlns:p14="http://schemas.microsoft.com/office/powerpoint/2010/main" val="4667387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b="1" dirty="0"/>
              <a:t>TELL:</a:t>
            </a:r>
          </a:p>
          <a:p>
            <a:pPr marL="171450" indent="-171450">
              <a:buFont typeface="Arial" panose="020B0604020202020204" pitchFamily="34" charset="0"/>
              <a:buChar char="•"/>
            </a:pPr>
            <a:r>
              <a:rPr lang="en-GB" sz="1400" b="1" dirty="0"/>
              <a:t>A third of 8-17-year-old children are being exposed to content online that they find worrying or nasty, but only 20% of parents report their child telling them </a:t>
            </a:r>
            <a:r>
              <a:rPr lang="en-GB" sz="1400" dirty="0"/>
              <a:t>they had seen something online that scared or upset them in the same time frame. </a:t>
            </a:r>
          </a:p>
          <a:p>
            <a:pPr marL="171450" indent="-171450">
              <a:buFont typeface="Arial" panose="020B0604020202020204" pitchFamily="34" charset="0"/>
              <a:buChar char="•"/>
            </a:pPr>
            <a:r>
              <a:rPr lang="en-GB" sz="1400" b="1" dirty="0"/>
              <a:t>The likelihood of children seeing this type of content increases with age -</a:t>
            </a:r>
            <a:r>
              <a:rPr lang="en-GB" sz="1400" dirty="0"/>
              <a:t> just over a third of 12-17s say they have been exposed to this type of content in the past year (34%) compared to 28% of 8-11-year-olds. </a:t>
            </a:r>
          </a:p>
          <a:p>
            <a:pPr marL="171450" indent="-171450">
              <a:buFont typeface="Arial" panose="020B0604020202020204" pitchFamily="34" charset="0"/>
              <a:buChar char="•"/>
            </a:pPr>
            <a:endParaRPr lang="en-GB" sz="1400" dirty="0"/>
          </a:p>
          <a:p>
            <a:pPr marL="0" indent="0">
              <a:buFont typeface="Arial" panose="020B0604020202020204" pitchFamily="34" charset="0"/>
              <a:buNone/>
            </a:pPr>
            <a:r>
              <a:rPr lang="en-GB" sz="1400" dirty="0"/>
              <a:t>NB. Children aged 8-17 who live with at least one impacting condition (e.g. illness, disability, SEND) are more likely than those without such a condition to say they have seen this type of content (40% vs 29%). This indicates that particular groups of children may be more vulnerable than others to being exposed to potentially harmful content.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283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t>Talk through the ones most relevant to your school and ask parents if they are familiar with some of  these terms, e.g. Gen AI, sexual extortion, misogyny</a:t>
            </a:r>
          </a:p>
          <a:p>
            <a:endParaRPr lang="en-GB" sz="1400" dirty="0"/>
          </a:p>
          <a:p>
            <a:r>
              <a:rPr lang="en-GB" sz="1400" b="1" dirty="0"/>
              <a:t>TELL</a:t>
            </a:r>
            <a:r>
              <a:rPr lang="en-GB" sz="1400" dirty="0"/>
              <a:t> – we will go over some of these in more detail, but they can find out more at parentsafe.lgfl.net</a:t>
            </a:r>
          </a:p>
        </p:txBody>
      </p:sp>
    </p:spTree>
    <p:extLst>
      <p:ext uri="{BB962C8B-B14F-4D97-AF65-F5344CB8AC3E}">
        <p14:creationId xmlns:p14="http://schemas.microsoft.com/office/powerpoint/2010/main" val="40421387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i="0" dirty="0">
                <a:solidFill>
                  <a:srgbClr val="202124"/>
                </a:solidFill>
                <a:effectLst/>
                <a:latin typeface="arial" panose="020B0604020202020204" pitchFamily="34" charset="0"/>
              </a:rPr>
              <a:t>TELL</a:t>
            </a:r>
            <a:r>
              <a:rPr lang="en-GB" sz="1400" b="0" i="0" dirty="0">
                <a:solidFill>
                  <a:srgbClr val="202124"/>
                </a:solidFill>
                <a:effectLst/>
                <a:latin typeface="arial" panose="020B0604020202020204" pitchFamily="34" charset="0"/>
              </a:rPr>
              <a:t> - </a:t>
            </a:r>
            <a:r>
              <a:rPr lang="en-GB" sz="1400" b="0" i="0" dirty="0">
                <a:solidFill>
                  <a:srgbClr val="000000"/>
                </a:solidFill>
                <a:effectLst/>
                <a:latin typeface="NSPCC-Bold"/>
              </a:rPr>
              <a:t>The 4 Cs of online safety is a useful way to identify online safety risks for children (</a:t>
            </a:r>
            <a:r>
              <a:rPr lang="en-GB" sz="1400" b="0" i="0" dirty="0">
                <a:solidFill>
                  <a:srgbClr val="000000"/>
                </a:solidFill>
                <a:effectLst/>
                <a:latin typeface="NSPCC-Regular"/>
              </a:rPr>
              <a:t>content, contact, conduct and commerce)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dirty="0">
                <a:solidFill>
                  <a:srgbClr val="000000"/>
                </a:solidFill>
                <a:effectLst/>
                <a:latin typeface="NSPCC-Regular"/>
              </a:rPr>
              <a:t>We will now take a look at some of these in more detail over the next few slides</a:t>
            </a:r>
            <a:endParaRPr lang="en-GB" sz="1400" b="0" i="0" dirty="0">
              <a:solidFill>
                <a:srgbClr val="000000"/>
              </a:solidFill>
              <a:effectLst/>
              <a:latin typeface="NSPCC-Bold"/>
            </a:endParaRPr>
          </a:p>
          <a:p>
            <a:pPr marL="0" lvl="0" indent="0" algn="l">
              <a:buFont typeface="Arial" panose="020B0604020202020204" pitchFamily="34" charset="0"/>
              <a:buNone/>
            </a:pPr>
            <a:endParaRPr lang="en-GB" sz="14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26</a:t>
            </a:fld>
            <a:endParaRPr lang="en-GB"/>
          </a:p>
        </p:txBody>
      </p:sp>
    </p:spTree>
    <p:extLst>
      <p:ext uri="{BB962C8B-B14F-4D97-AF65-F5344CB8AC3E}">
        <p14:creationId xmlns:p14="http://schemas.microsoft.com/office/powerpoint/2010/main" val="24730023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351AB-FA9E-7544-B1A1-8D9E30794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43ABE-6614-EA61-2D29-0523640C8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B0962A-4555-3A16-01EE-029D71A5C513}"/>
              </a:ext>
            </a:extLst>
          </p:cNvPr>
          <p:cNvSpPr>
            <a:spLocks noGrp="1"/>
          </p:cNvSpPr>
          <p:nvPr>
            <p:ph type="body" idx="1"/>
          </p:nvPr>
        </p:nvSpPr>
        <p:spPr/>
        <p:txBody>
          <a:bodyPr/>
          <a:lstStyle/>
          <a:p>
            <a:r>
              <a:rPr lang="en-GB" sz="1400" b="1" dirty="0"/>
              <a:t>ASK</a:t>
            </a:r>
            <a:r>
              <a:rPr lang="en-GB" sz="1400" dirty="0"/>
              <a:t> – What does Gen AI mean to you?</a:t>
            </a:r>
          </a:p>
          <a:p>
            <a:endParaRPr lang="en-GB" sz="1400" dirty="0"/>
          </a:p>
          <a:p>
            <a:r>
              <a:rPr lang="en-GB" sz="1400" b="1" dirty="0"/>
              <a:t>TELL</a:t>
            </a:r>
            <a:r>
              <a:rPr lang="en-GB" sz="1400" dirty="0"/>
              <a:t> -Al systems are designed to complete tasks and solve problems that in the past would have needed human thinking. Generative Al (</a:t>
            </a:r>
            <a:r>
              <a:rPr lang="en-GB" sz="1400" dirty="0" err="1"/>
              <a:t>genAl</a:t>
            </a:r>
            <a:r>
              <a:rPr lang="en-GB" sz="1400" dirty="0"/>
              <a:t>) allows us to ask Al to create things for us, such as photos, music, emails, and recipes and is able to work with and process vast amounts of information to complete the task it is set. </a:t>
            </a:r>
            <a:r>
              <a:rPr lang="en-GB" sz="1400" dirty="0" err="1"/>
              <a:t>GenAl</a:t>
            </a:r>
            <a:r>
              <a:rPr lang="en-GB" sz="1400" dirty="0"/>
              <a:t> can be found on many different platforms, apps and websites.. Children and young people often use Gen AI for:</a:t>
            </a:r>
          </a:p>
          <a:p>
            <a:pPr marL="457200" indent="-457200">
              <a:buFont typeface="Arial" panose="020B0604020202020204" pitchFamily="34" charset="0"/>
              <a:buChar char="•"/>
            </a:pPr>
            <a:r>
              <a:rPr lang="en-GB" sz="1400" dirty="0"/>
              <a:t>Asking questions </a:t>
            </a:r>
          </a:p>
          <a:p>
            <a:pPr marL="457200" indent="-457200">
              <a:buFont typeface="Arial" panose="020B0604020202020204" pitchFamily="34" charset="0"/>
              <a:buChar char="•"/>
            </a:pPr>
            <a:r>
              <a:rPr lang="en-GB" sz="1400" dirty="0"/>
              <a:t>Studying and revision </a:t>
            </a:r>
          </a:p>
          <a:p>
            <a:pPr marL="457200" indent="-457200">
              <a:buFont typeface="Arial" panose="020B0604020202020204" pitchFamily="34" charset="0"/>
              <a:buChar char="•"/>
            </a:pPr>
            <a:r>
              <a:rPr lang="en-GB" sz="1400" dirty="0"/>
              <a:t>Getting advice </a:t>
            </a:r>
          </a:p>
          <a:p>
            <a:pPr marL="457200" indent="-457200">
              <a:buFont typeface="Arial" panose="020B0604020202020204" pitchFamily="34" charset="0"/>
              <a:buChar char="•"/>
            </a:pPr>
            <a:r>
              <a:rPr lang="en-GB" sz="1400" dirty="0"/>
              <a:t>Planning </a:t>
            </a:r>
          </a:p>
          <a:p>
            <a:pPr marL="457200" indent="-457200">
              <a:buFont typeface="Arial" panose="020B0604020202020204" pitchFamily="34" charset="0"/>
              <a:buChar char="•"/>
            </a:pPr>
            <a:r>
              <a:rPr lang="en-GB" sz="1400" dirty="0"/>
              <a:t>Coding </a:t>
            </a:r>
          </a:p>
          <a:p>
            <a:pPr marL="457200" indent="-457200">
              <a:buFont typeface="Arial" panose="020B0604020202020204" pitchFamily="34" charset="0"/>
              <a:buChar char="•"/>
            </a:pPr>
            <a:r>
              <a:rPr lang="en-GB" sz="1400" dirty="0"/>
              <a:t>Being creative through art or music </a:t>
            </a:r>
          </a:p>
          <a:p>
            <a:pPr marL="457200" indent="-457200">
              <a:buFont typeface="Arial" panose="020B0604020202020204" pitchFamily="34" charset="0"/>
              <a:buChar char="•"/>
            </a:pPr>
            <a:r>
              <a:rPr lang="en-GB" sz="1400" dirty="0"/>
              <a:t>For ideas and inspiration </a:t>
            </a:r>
          </a:p>
          <a:p>
            <a:pPr marL="457200" indent="-457200">
              <a:buFont typeface="Arial" panose="020B0604020202020204" pitchFamily="34" charset="0"/>
              <a:buChar char="•"/>
            </a:pPr>
            <a:r>
              <a:rPr lang="en-GB" sz="1400" dirty="0"/>
              <a:t>Drafting messages and emails </a:t>
            </a:r>
          </a:p>
          <a:p>
            <a:pPr marL="457200" indent="-457200">
              <a:buFont typeface="Arial" panose="020B0604020202020204" pitchFamily="34" charset="0"/>
              <a:buChar char="•"/>
            </a:pPr>
            <a:r>
              <a:rPr lang="en-GB" sz="1400" dirty="0"/>
              <a:t>Analysing data </a:t>
            </a:r>
          </a:p>
          <a:p>
            <a:pPr marL="0" indent="0">
              <a:buFont typeface="Arial" panose="020B0604020202020204" pitchFamily="34" charset="0"/>
              <a:buNone/>
            </a:pPr>
            <a:endParaRPr lang="en-GB" sz="1400" dirty="0"/>
          </a:p>
          <a:p>
            <a:r>
              <a:rPr lang="en-GB" sz="1400" b="1" dirty="0"/>
              <a:t>EXPLAIN: </a:t>
            </a:r>
            <a:r>
              <a:rPr lang="en-GB" sz="1400" b="0" i="0" kern="1200" dirty="0">
                <a:solidFill>
                  <a:schemeClr val="tx1"/>
                </a:solidFill>
                <a:effectLst/>
                <a:latin typeface="+mn-lt"/>
                <a:ea typeface="+mn-ea"/>
                <a:cs typeface="+mn-cs"/>
              </a:rPr>
              <a:t>Lots of talk about pupils using it to cheat in coursework but perhaps not as much about some of the very real safeguarding risks</a:t>
            </a:r>
          </a:p>
          <a:p>
            <a:r>
              <a:rPr lang="en-GB" sz="1400" b="0" i="0" kern="1200" dirty="0">
                <a:solidFill>
                  <a:schemeClr val="tx1"/>
                </a:solidFill>
                <a:effectLst/>
                <a:latin typeface="+mn-lt"/>
                <a:ea typeface="+mn-ea"/>
                <a:cs typeface="+mn-cs"/>
              </a:rPr>
              <a:t>Let’s not forget many gen-ai apps are publicly available to EVERYONE. Many mainstream Social Media and Education Platforms have chatbots or gen-ai functions too!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An Internet Matters report warns </a:t>
            </a:r>
            <a:r>
              <a:rPr lang="en-GB" sz="1400" b="1" i="0" kern="1200" dirty="0">
                <a:solidFill>
                  <a:schemeClr val="tx1"/>
                </a:solidFill>
                <a:effectLst/>
                <a:latin typeface="+mn-lt"/>
                <a:ea typeface="+mn-ea"/>
                <a:cs typeface="+mn-cs"/>
              </a:rPr>
              <a:t>vulnerable children are most at risk, </a:t>
            </a:r>
            <a:r>
              <a:rPr lang="en-GB" sz="1400" b="0" i="0" kern="1200" dirty="0">
                <a:solidFill>
                  <a:schemeClr val="tx1"/>
                </a:solidFill>
                <a:effectLst/>
                <a:latin typeface="+mn-lt"/>
                <a:ea typeface="+mn-ea"/>
                <a:cs typeface="+mn-cs"/>
              </a:rPr>
              <a:t>with the survey finding 71% of vulnerable children are using AI chatbots. A quarter (26%) of vulnerable children who are using AI chatbots, say they would rather talk to an AI chatbot than a real person, and 23% said they use chatbots because they don’t have anyone else to talk to.  </a:t>
            </a:r>
          </a:p>
          <a:p>
            <a:endParaRPr lang="en-GB" sz="1400" b="0" i="0" kern="1200" dirty="0">
              <a:solidFill>
                <a:schemeClr val="tx1"/>
              </a:solidFill>
              <a:effectLst/>
              <a:latin typeface="+mn-lt"/>
              <a:ea typeface="+mn-ea"/>
              <a:cs typeface="+mn-cs"/>
            </a:endParaRPr>
          </a:p>
          <a:p>
            <a:pPr marL="0" indent="0">
              <a:buFont typeface="Arial" panose="020B0604020202020204" pitchFamily="34" charset="0"/>
              <a:buNone/>
            </a:pP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t>SHOW</a:t>
            </a:r>
            <a:r>
              <a:rPr lang="en-GB" sz="1400" dirty="0"/>
              <a:t> – Childnet’s Parent Leaflet and  scroll through key strategies and pointers to help keep children safe: -   </a:t>
            </a:r>
            <a:r>
              <a:rPr lang="en-GB" sz="1400" dirty="0">
                <a:hlinkClick r:id="rId3"/>
              </a:rPr>
              <a:t>https://www.childnet.com/wp-content/uploads/2025/03/Childnet-Cheat-Sheet-GenAI.pdf</a:t>
            </a:r>
            <a:r>
              <a:rPr lang="en-GB" sz="1400" dirty="0"/>
              <a:t> </a:t>
            </a:r>
          </a:p>
          <a:p>
            <a:pPr marL="0" indent="0">
              <a:buFont typeface="Arial" panose="020B0604020202020204" pitchFamily="34" charset="0"/>
              <a:buNone/>
            </a:pPr>
            <a:endParaRPr lang="en-GB" sz="1400" dirty="0"/>
          </a:p>
        </p:txBody>
      </p:sp>
      <p:sp>
        <p:nvSpPr>
          <p:cNvPr id="4" name="Slide Number Placeholder 3">
            <a:extLst>
              <a:ext uri="{FF2B5EF4-FFF2-40B4-BE49-F238E27FC236}">
                <a16:creationId xmlns:a16="http://schemas.microsoft.com/office/drawing/2014/main" id="{BFE6EE6F-536A-FCD5-2DC6-684DE5C98076}"/>
              </a:ext>
            </a:extLst>
          </p:cNvPr>
          <p:cNvSpPr>
            <a:spLocks noGrp="1"/>
          </p:cNvSpPr>
          <p:nvPr>
            <p:ph type="sldNum" sz="quarter" idx="5"/>
          </p:nvPr>
        </p:nvSpPr>
        <p:spPr/>
        <p:txBody>
          <a:bodyPr/>
          <a:lstStyle/>
          <a:p>
            <a:fld id="{EF89B59B-2120-461D-8222-CE3302E55416}" type="slidenum">
              <a:rPr lang="en-GB" smtClean="0"/>
              <a:t>27</a:t>
            </a:fld>
            <a:endParaRPr lang="en-GB"/>
          </a:p>
        </p:txBody>
      </p:sp>
    </p:spTree>
    <p:extLst>
      <p:ext uri="{BB962C8B-B14F-4D97-AF65-F5344CB8AC3E}">
        <p14:creationId xmlns:p14="http://schemas.microsoft.com/office/powerpoint/2010/main" val="16336616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351AB-FA9E-7544-B1A1-8D9E30794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43ABE-6614-EA61-2D29-0523640C8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B0962A-4555-3A16-01EE-029D71A5C513}"/>
              </a:ext>
            </a:extLst>
          </p:cNvPr>
          <p:cNvSpPr>
            <a:spLocks noGrp="1"/>
          </p:cNvSpPr>
          <p:nvPr>
            <p:ph type="body" idx="1"/>
          </p:nvPr>
        </p:nvSpPr>
        <p:spPr/>
        <p:txBody>
          <a:bodyPr/>
          <a:lstStyle/>
          <a:p>
            <a:r>
              <a:rPr lang="en-GB" sz="1400" b="1" dirty="0">
                <a:latin typeface="+mn-lt"/>
              </a:rPr>
              <a:t>TELL</a:t>
            </a:r>
            <a:r>
              <a:rPr lang="en-GB" sz="1400" dirty="0">
                <a:latin typeface="+mn-lt"/>
              </a:rPr>
              <a:t> - </a:t>
            </a:r>
            <a:r>
              <a:rPr lang="en-GB" sz="1400" b="0" i="0" dirty="0">
                <a:solidFill>
                  <a:srgbClr val="131313"/>
                </a:solidFill>
                <a:effectLst/>
                <a:latin typeface="+mn-lt"/>
              </a:rPr>
              <a:t>Children and young people are being exposed to online  harm with new generative AI (gen AI) tools which are now everywhere online! These include  </a:t>
            </a:r>
            <a:r>
              <a:rPr lang="en-GB" sz="1400" b="0" i="0" dirty="0" err="1">
                <a:solidFill>
                  <a:srgbClr val="131313"/>
                </a:solidFill>
                <a:effectLst/>
                <a:latin typeface="+mn-lt"/>
              </a:rPr>
              <a:t>sexbots</a:t>
            </a:r>
            <a:r>
              <a:rPr lang="en-GB" sz="1400" b="0" i="0" dirty="0">
                <a:solidFill>
                  <a:srgbClr val="131313"/>
                </a:solidFill>
                <a:effectLst/>
                <a:latin typeface="+mn-lt"/>
              </a:rPr>
              <a:t>, AI girlfriends, nudifying sites, etc. If you think 'my child wouldn't see these things', you may think again when you hear more.</a:t>
            </a:r>
          </a:p>
          <a:p>
            <a:endParaRPr lang="en-GB" sz="1400" b="0" i="0" dirty="0">
              <a:solidFill>
                <a:srgbClr val="131313"/>
              </a:solidFill>
              <a:effectLst/>
              <a:latin typeface="+mn-lt"/>
            </a:endParaRPr>
          </a:p>
          <a:p>
            <a:r>
              <a:rPr lang="en-GB" sz="1400" b="1" i="0" dirty="0">
                <a:solidFill>
                  <a:srgbClr val="131313"/>
                </a:solidFill>
                <a:effectLst/>
                <a:latin typeface="+mn-lt"/>
              </a:rPr>
              <a:t>PLAY VIDEO: </a:t>
            </a:r>
            <a:r>
              <a:rPr lang="en-GB" sz="1400" dirty="0">
                <a:latin typeface="+mn-lt"/>
                <a:hlinkClick r:id="rId3"/>
              </a:rPr>
              <a:t>https://www.youtube.com/watch?v=XEsHwss2x8E&amp;list=PLaIzX4UgxCRl8e_36R79fqLp_qt1imm4D&amp;index=3&amp;t=203s</a:t>
            </a:r>
            <a:r>
              <a:rPr lang="en-GB" sz="1400" dirty="0">
                <a:latin typeface="+mn-lt"/>
              </a:rPr>
              <a:t> </a:t>
            </a:r>
          </a:p>
          <a:p>
            <a:endParaRPr lang="en-GB" sz="1400" dirty="0">
              <a:latin typeface="+mn-lt"/>
            </a:endParaRPr>
          </a:p>
        </p:txBody>
      </p:sp>
      <p:sp>
        <p:nvSpPr>
          <p:cNvPr id="4" name="Slide Number Placeholder 3">
            <a:extLst>
              <a:ext uri="{FF2B5EF4-FFF2-40B4-BE49-F238E27FC236}">
                <a16:creationId xmlns:a16="http://schemas.microsoft.com/office/drawing/2014/main" id="{BFE6EE6F-536A-FCD5-2DC6-684DE5C98076}"/>
              </a:ext>
            </a:extLst>
          </p:cNvPr>
          <p:cNvSpPr>
            <a:spLocks noGrp="1"/>
          </p:cNvSpPr>
          <p:nvPr>
            <p:ph type="sldNum" sz="quarter" idx="5"/>
          </p:nvPr>
        </p:nvSpPr>
        <p:spPr/>
        <p:txBody>
          <a:bodyPr/>
          <a:lstStyle/>
          <a:p>
            <a:fld id="{EF89B59B-2120-461D-8222-CE3302E55416}" type="slidenum">
              <a:rPr lang="en-GB" smtClean="0"/>
              <a:t>28</a:t>
            </a:fld>
            <a:endParaRPr lang="en-GB"/>
          </a:p>
        </p:txBody>
      </p:sp>
    </p:spTree>
    <p:extLst>
      <p:ext uri="{BB962C8B-B14F-4D97-AF65-F5344CB8AC3E}">
        <p14:creationId xmlns:p14="http://schemas.microsoft.com/office/powerpoint/2010/main" val="304649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96F33-A28A-34DA-8DC3-0E31687A5F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8F6CB2-8B23-7C3C-214C-D6BE89524D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A68E2E-CE63-179E-8C65-DFDC14FA807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i="0" u="none" strike="noStrike" dirty="0">
                <a:solidFill>
                  <a:srgbClr val="1D9BF0"/>
                </a:solidFill>
                <a:effectLst/>
                <a:latin typeface="TwitterChirp"/>
              </a:rPr>
              <a:t>Take them through some of the key points from this poster highlighting the safeguarding risks of Gen-AI</a:t>
            </a:r>
            <a:endParaRPr lang="en-GB" sz="14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p>
        </p:txBody>
      </p:sp>
      <p:sp>
        <p:nvSpPr>
          <p:cNvPr id="4" name="Slide Number Placeholder 3">
            <a:extLst>
              <a:ext uri="{FF2B5EF4-FFF2-40B4-BE49-F238E27FC236}">
                <a16:creationId xmlns:a16="http://schemas.microsoft.com/office/drawing/2014/main" id="{05690EBB-CF6B-AB89-D903-ABDB67F4129B}"/>
              </a:ext>
            </a:extLst>
          </p:cNvPr>
          <p:cNvSpPr>
            <a:spLocks noGrp="1"/>
          </p:cNvSpPr>
          <p:nvPr>
            <p:ph type="sldNum" sz="quarter" idx="5"/>
          </p:nvPr>
        </p:nvSpPr>
        <p:spPr/>
        <p:txBody>
          <a:bodyPr/>
          <a:lstStyle/>
          <a:p>
            <a:fld id="{5985D112-682F-4487-9187-E5AF34266267}" type="slidenum">
              <a:rPr lang="en-GB" smtClean="0"/>
              <a:t>29</a:t>
            </a:fld>
            <a:endParaRPr lang="en-GB"/>
          </a:p>
        </p:txBody>
      </p:sp>
    </p:spTree>
    <p:extLst>
      <p:ext uri="{BB962C8B-B14F-4D97-AF65-F5344CB8AC3E}">
        <p14:creationId xmlns:p14="http://schemas.microsoft.com/office/powerpoint/2010/main" val="38914343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400" b="1" i="0" dirty="0">
                <a:solidFill>
                  <a:srgbClr val="202124"/>
                </a:solidFill>
                <a:effectLst/>
                <a:latin typeface="+mn-lt"/>
              </a:rPr>
              <a:t>EXPLAIN – it is a  t</a:t>
            </a:r>
            <a:r>
              <a:rPr lang="en-GB" sz="1400" dirty="0">
                <a:latin typeface="+mn-lt"/>
              </a:rPr>
              <a:t>ype of </a:t>
            </a:r>
            <a:r>
              <a:rPr lang="en-GB" sz="1400" dirty="0">
                <a:solidFill>
                  <a:srgbClr val="C00000"/>
                </a:solidFill>
                <a:latin typeface="+mn-lt"/>
              </a:rPr>
              <a:t>online blackmail </a:t>
            </a:r>
            <a:r>
              <a:rPr lang="en-GB" sz="1400" dirty="0">
                <a:latin typeface="+mn-lt"/>
              </a:rPr>
              <a:t>involving an adult offender posing as a young person, threatening to release </a:t>
            </a:r>
            <a:r>
              <a:rPr lang="en-GB" sz="1400" dirty="0">
                <a:solidFill>
                  <a:srgbClr val="C00000"/>
                </a:solidFill>
                <a:latin typeface="+mn-lt"/>
              </a:rPr>
              <a:t>nude or semi-nude images and/or videos </a:t>
            </a:r>
            <a:r>
              <a:rPr lang="en-GB" sz="1400" dirty="0">
                <a:latin typeface="+mn-lt"/>
              </a:rPr>
              <a:t>of a child or young person, unless they pay money. Victims of any age and gender can be targets - majority of cases have involved </a:t>
            </a:r>
            <a:r>
              <a:rPr lang="en-GB" sz="1400" dirty="0">
                <a:solidFill>
                  <a:srgbClr val="C00000"/>
                </a:solidFill>
                <a:latin typeface="+mn-lt"/>
              </a:rPr>
              <a:t>male victims aged 14-18</a:t>
            </a: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i="0" dirty="0">
                <a:solidFill>
                  <a:srgbClr val="202124"/>
                </a:solidFill>
                <a:effectLst/>
                <a:latin typeface="+mn-lt"/>
              </a:rPr>
              <a:t>TELL - </a:t>
            </a:r>
            <a:r>
              <a:rPr lang="en-GB" sz="1400" dirty="0">
                <a:latin typeface="+mn-lt"/>
              </a:rPr>
              <a:t>It’s important to remember that a child or young person is never to blame if they have been blackmailed online. Offenders will have tricked, groomed and/or manipulated them into sharing an image, or created digitally manipulated images of them. The reality is that it could happen to anyone.</a:t>
            </a: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i="0" dirty="0">
              <a:solidFill>
                <a:srgbClr val="202124"/>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i="0" dirty="0">
              <a:solidFill>
                <a:srgbClr val="202124"/>
              </a:solidFill>
              <a:effectLst/>
              <a:latin typeface="+mn-lt"/>
            </a:endParaRPr>
          </a:p>
          <a:p>
            <a:pPr marL="0" lvl="0" indent="0" algn="l">
              <a:buFont typeface="Arial" panose="020B0604020202020204" pitchFamily="34" charset="0"/>
              <a:buNone/>
            </a:pPr>
            <a:endParaRPr lang="en-GB" sz="1400" b="0" i="0" dirty="0">
              <a:solidFill>
                <a:srgbClr val="202124"/>
              </a:solidFill>
              <a:effectLst/>
              <a:latin typeface="+mn-lt"/>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30</a:t>
            </a:fld>
            <a:endParaRPr lang="en-GB"/>
          </a:p>
        </p:txBody>
      </p:sp>
    </p:spTree>
    <p:extLst>
      <p:ext uri="{BB962C8B-B14F-4D97-AF65-F5344CB8AC3E}">
        <p14:creationId xmlns:p14="http://schemas.microsoft.com/office/powerpoint/2010/main" val="1389788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3DE6D-090E-596B-08AD-695FEE1C64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CCBC2-2D17-9781-54E4-8B73C63226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4445E-834D-1DE8-48A6-4D1CC3EC2088}"/>
              </a:ext>
            </a:extLst>
          </p:cNvPr>
          <p:cNvSpPr>
            <a:spLocks noGrp="1"/>
          </p:cNvSpPr>
          <p:nvPr>
            <p:ph type="body" idx="1"/>
          </p:nvPr>
        </p:nvSpPr>
        <p:spPr/>
        <p:txBody>
          <a:bodyPr/>
          <a:lstStyle/>
          <a:p>
            <a:r>
              <a:rPr lang="en-GB" sz="1400" b="1" dirty="0">
                <a:latin typeface="+mn-lt"/>
              </a:rPr>
              <a:t>DISCUSS - </a:t>
            </a:r>
            <a:r>
              <a:rPr lang="en-GB" sz="1400" b="0" i="1" dirty="0">
                <a:latin typeface="+mn-lt"/>
              </a:rPr>
              <a:t>Talk through the reasons</a:t>
            </a:r>
            <a:r>
              <a:rPr lang="en-GB" sz="1400" b="0" i="1" baseline="0" dirty="0">
                <a:latin typeface="+mn-lt"/>
              </a:rPr>
              <a:t> why people live stream. E.g. </a:t>
            </a:r>
            <a:r>
              <a:rPr lang="en-GB" sz="1400" dirty="0">
                <a:latin typeface="+mn-lt"/>
              </a:rPr>
              <a:t>Sharing videos instantly and live can feel exciting, showcase talents, campaign against issues, spontaneously share their thoughts with an audience, Show events like music concerts, tutorials e.g. putting on makeup</a:t>
            </a:r>
            <a:endParaRPr lang="en-GB" sz="1400" b="1" dirty="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b="1" dirty="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latin typeface="+mn-lt"/>
              </a:rPr>
              <a:t>ASK</a:t>
            </a:r>
            <a:r>
              <a:rPr lang="en-GB" sz="1400" dirty="0">
                <a:latin typeface="+mn-lt"/>
              </a:rPr>
              <a:t> – What do you think the risks 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dirty="0">
                <a:latin typeface="+mn-lt"/>
              </a:rPr>
              <a:t>TELL</a:t>
            </a:r>
            <a:r>
              <a:rPr lang="en-GB" sz="1400" dirty="0">
                <a:latin typeface="+mn-lt"/>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latin typeface="+mn-lt"/>
            </a:endParaRPr>
          </a:p>
          <a:p>
            <a:pPr marL="514350" marR="0" lvl="0" indent="-514350" algn="l" defTabSz="914400" rtl="0" eaLnBrk="1" fontAlgn="auto" latinLnBrk="0" hangingPunct="1">
              <a:lnSpc>
                <a:spcPct val="100000"/>
              </a:lnSpc>
              <a:spcBef>
                <a:spcPts val="0"/>
              </a:spcBef>
              <a:spcAft>
                <a:spcPts val="0"/>
              </a:spcAft>
              <a:buClrTx/>
              <a:buSzTx/>
              <a:buFont typeface="Arial" panose="020B0604020202020204" pitchFamily="34" charset="0"/>
              <a:buAutoNum type="arabicPeriod"/>
              <a:tabLst/>
              <a:defRPr/>
            </a:pPr>
            <a:r>
              <a:rPr lang="en-GB" sz="1400" dirty="0">
                <a:latin typeface="+mn-lt"/>
              </a:rPr>
              <a:t>Live streaming presents a number of risks to children and young people which may be divided into whether the child or young person is viewing the live stream or is sharing/hosting the live stream. </a:t>
            </a:r>
          </a:p>
          <a:p>
            <a:pPr marL="285750" indent="-285750">
              <a:buFont typeface="Arial" panose="020B0604020202020204" pitchFamily="34" charset="0"/>
              <a:buChar char="•"/>
            </a:pPr>
            <a:r>
              <a:rPr lang="en-GB" sz="1400" dirty="0">
                <a:solidFill>
                  <a:srgbClr val="C00000"/>
                </a:solidFill>
                <a:latin typeface="+mn-lt"/>
              </a:rPr>
              <a:t>Exposure to inappropriate or harmful content </a:t>
            </a:r>
            <a:r>
              <a:rPr lang="en-GB" sz="1400" dirty="0">
                <a:latin typeface="+mn-lt"/>
              </a:rPr>
              <a:t>via live streaming. </a:t>
            </a:r>
          </a:p>
          <a:p>
            <a:pPr marL="285750" indent="-285750">
              <a:buFont typeface="Arial" panose="020B0604020202020204" pitchFamily="34" charset="0"/>
              <a:buChar char="•"/>
            </a:pPr>
            <a:r>
              <a:rPr lang="en-GB" sz="1400" dirty="0">
                <a:latin typeface="+mn-lt"/>
              </a:rPr>
              <a:t>Content can be </a:t>
            </a:r>
            <a:r>
              <a:rPr lang="en-GB" sz="1400" dirty="0">
                <a:solidFill>
                  <a:srgbClr val="C00000"/>
                </a:solidFill>
                <a:latin typeface="+mn-lt"/>
              </a:rPr>
              <a:t>uncensored</a:t>
            </a:r>
            <a:r>
              <a:rPr lang="en-GB" sz="1400" dirty="0">
                <a:latin typeface="+mn-lt"/>
              </a:rPr>
              <a:t> and spontaneous.</a:t>
            </a:r>
          </a:p>
          <a:p>
            <a:pPr marL="285750" indent="-285750">
              <a:buFont typeface="Arial" panose="020B0604020202020204" pitchFamily="34" charset="0"/>
              <a:buChar char="•"/>
            </a:pPr>
            <a:r>
              <a:rPr lang="en-GB" sz="1400" dirty="0">
                <a:latin typeface="+mn-lt"/>
              </a:rPr>
              <a:t>Content can have a </a:t>
            </a:r>
            <a:r>
              <a:rPr lang="en-GB" sz="1400" dirty="0">
                <a:solidFill>
                  <a:srgbClr val="C00000"/>
                </a:solidFill>
                <a:latin typeface="+mn-lt"/>
              </a:rPr>
              <a:t>harmless title or description yet contain offensive or harmful content </a:t>
            </a:r>
            <a:r>
              <a:rPr lang="en-GB" sz="1400" dirty="0">
                <a:latin typeface="+mn-lt"/>
              </a:rPr>
              <a:t>without the viewer realising.</a:t>
            </a:r>
          </a:p>
          <a:p>
            <a:pPr marL="285750" indent="-285750">
              <a:buFont typeface="Arial" panose="020B0604020202020204" pitchFamily="34" charset="0"/>
              <a:buChar char="•"/>
            </a:pPr>
            <a:r>
              <a:rPr lang="en-GB" sz="1400" dirty="0">
                <a:solidFill>
                  <a:srgbClr val="C00000"/>
                </a:solidFill>
                <a:latin typeface="+mn-lt"/>
              </a:rPr>
              <a:t>Comments on live streams aren’t moderated</a:t>
            </a:r>
            <a:r>
              <a:rPr lang="en-GB" sz="1400" dirty="0">
                <a:latin typeface="+mn-lt"/>
              </a:rPr>
              <a:t> and can be viewed by everyone, young people could see upsetting or harmful comments. </a:t>
            </a:r>
          </a:p>
          <a:p>
            <a:pPr marL="285750" indent="-285750">
              <a:buFont typeface="Arial" panose="020B0604020202020204" pitchFamily="34" charset="0"/>
              <a:buChar char="•"/>
            </a:pPr>
            <a:r>
              <a:rPr lang="en-GB" sz="1400" dirty="0">
                <a:latin typeface="+mn-lt"/>
              </a:rPr>
              <a:t>The </a:t>
            </a:r>
            <a:r>
              <a:rPr lang="en-GB" sz="1400" dirty="0">
                <a:solidFill>
                  <a:srgbClr val="C00000"/>
                </a:solidFill>
                <a:latin typeface="+mn-lt"/>
              </a:rPr>
              <a:t>host of the livestream might feel bullied or pressured </a:t>
            </a:r>
            <a:r>
              <a:rPr lang="en-GB" sz="1400" dirty="0">
                <a:latin typeface="+mn-lt"/>
              </a:rPr>
              <a:t>to do something in the moment by comments from viewers that they might not feel comfortable doing. </a:t>
            </a:r>
          </a:p>
          <a:p>
            <a:pPr marL="285750" indent="-285750">
              <a:buFont typeface="Arial" panose="020B0604020202020204" pitchFamily="34" charset="0"/>
              <a:buChar char="•"/>
            </a:pPr>
            <a:r>
              <a:rPr lang="en-GB" sz="1400" dirty="0">
                <a:latin typeface="+mn-lt"/>
              </a:rPr>
              <a:t>Young people might feel </a:t>
            </a:r>
            <a:r>
              <a:rPr lang="en-GB" sz="1400" dirty="0">
                <a:solidFill>
                  <a:srgbClr val="C00000"/>
                </a:solidFill>
                <a:latin typeface="+mn-lt"/>
              </a:rPr>
              <a:t>more confident or comfortable sharing things online than they would offline. </a:t>
            </a:r>
          </a:p>
          <a:p>
            <a:pPr marL="285750" indent="-285750">
              <a:buFont typeface="Arial" panose="020B0604020202020204" pitchFamily="34" charset="0"/>
              <a:buChar char="•"/>
            </a:pPr>
            <a:r>
              <a:rPr lang="en-GB" sz="1400" dirty="0">
                <a:latin typeface="+mn-lt"/>
              </a:rPr>
              <a:t>Live streaming provides </a:t>
            </a:r>
            <a:r>
              <a:rPr lang="en-GB" sz="1400" dirty="0">
                <a:solidFill>
                  <a:srgbClr val="C00000"/>
                </a:solidFill>
                <a:latin typeface="+mn-lt"/>
              </a:rPr>
              <a:t>ease of access for perpetrators</a:t>
            </a:r>
            <a:r>
              <a:rPr lang="en-GB" sz="1400" dirty="0">
                <a:latin typeface="+mn-lt"/>
              </a:rPr>
              <a:t> to engage with children and young people. </a:t>
            </a:r>
          </a:p>
          <a:p>
            <a:pPr marL="285750" indent="-285750">
              <a:buFont typeface="Arial" panose="020B0604020202020204" pitchFamily="34" charset="0"/>
              <a:buChar char="•"/>
            </a:pPr>
            <a:r>
              <a:rPr lang="en-GB" sz="1400" dirty="0">
                <a:latin typeface="+mn-lt"/>
              </a:rPr>
              <a:t>Viewers can also screen </a:t>
            </a:r>
            <a:r>
              <a:rPr lang="en-GB" sz="1400" dirty="0">
                <a:solidFill>
                  <a:srgbClr val="C00000"/>
                </a:solidFill>
                <a:latin typeface="+mn-lt"/>
              </a:rPr>
              <a:t>record or take screenshots of the live stream, even without the host’s consent. </a:t>
            </a:r>
          </a:p>
          <a:p>
            <a:endParaRPr lang="en-GB" sz="1400" dirty="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a:latin typeface="+mn-lt"/>
              </a:rPr>
              <a:t>2.  Live streaming can facilitate sexual abuse in different ways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latin typeface="+mn-lt"/>
              </a:rPr>
              <a:t>While any legitimate internet platform could be abused by offenders attempting to contact children, live streaming provides an ease of access through the instant, direct connection ‘viewers’ have to ‘hosts’ while watching live streams. Live streaming may therefore facilitate sexual abuse as offenders utilise live streams to groom and exploit children to undress or perform sexual acts.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latin typeface="+mn-lt"/>
              </a:rPr>
              <a:t>Offenders may try to move the child away from the public stream to a one-on-one live streaming chat. Some offenders may capture videos/images of the child to store or distribute or use in further blackmail.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latin typeface="+mn-lt"/>
              </a:rPr>
              <a:t>Software can be used to record the live streaming of child sexual abuse and/or still images can be captured of the child sexual abuse during the broadcast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dirty="0">
              <a:latin typeface="+mn-lt"/>
            </a:endParaRPr>
          </a:p>
        </p:txBody>
      </p:sp>
      <p:sp>
        <p:nvSpPr>
          <p:cNvPr id="4" name="Slide Number Placeholder 3">
            <a:extLst>
              <a:ext uri="{FF2B5EF4-FFF2-40B4-BE49-F238E27FC236}">
                <a16:creationId xmlns:a16="http://schemas.microsoft.com/office/drawing/2014/main" id="{52C77104-93EE-2C68-0B84-E5A9C99CFE1C}"/>
              </a:ext>
            </a:extLst>
          </p:cNvPr>
          <p:cNvSpPr>
            <a:spLocks noGrp="1"/>
          </p:cNvSpPr>
          <p:nvPr>
            <p:ph type="sldNum" sz="quarter" idx="5"/>
          </p:nvPr>
        </p:nvSpPr>
        <p:spPr/>
        <p:txBody>
          <a:bodyPr/>
          <a:lstStyle/>
          <a:p>
            <a:fld id="{5985D112-682F-4487-9187-E5AF34266267}" type="slidenum">
              <a:rPr lang="en-GB" smtClean="0"/>
              <a:t>31</a:t>
            </a:fld>
            <a:endParaRPr lang="en-GB"/>
          </a:p>
        </p:txBody>
      </p:sp>
    </p:spTree>
    <p:extLst>
      <p:ext uri="{BB962C8B-B14F-4D97-AF65-F5344CB8AC3E}">
        <p14:creationId xmlns:p14="http://schemas.microsoft.com/office/powerpoint/2010/main" val="37554111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5000"/>
              </a:lnSpc>
              <a:spcBef>
                <a:spcPts val="750"/>
              </a:spcBef>
              <a:spcAft>
                <a:spcPts val="750"/>
              </a:spcAft>
            </a:pPr>
            <a:r>
              <a:rPr lang="en-GB" sz="1400" b="1" dirty="0">
                <a:solidFill>
                  <a:srgbClr val="34495E"/>
                </a:solidFill>
                <a:effectLst/>
                <a:latin typeface="+mn-lt"/>
                <a:ea typeface="Aptos" panose="020B0004020202020204" pitchFamily="34" charset="0"/>
                <a:cs typeface="Aptos" panose="020B0004020202020204" pitchFamily="34" charset="0"/>
              </a:rPr>
              <a:t>TELL</a:t>
            </a:r>
            <a:r>
              <a:rPr lang="en-GB" sz="1400" dirty="0">
                <a:solidFill>
                  <a:srgbClr val="34495E"/>
                </a:solidFill>
                <a:effectLst/>
                <a:latin typeface="+mn-lt"/>
                <a:ea typeface="Aptos" panose="020B0004020202020204" pitchFamily="34" charset="0"/>
                <a:cs typeface="Aptos" panose="020B0004020202020204" pitchFamily="34" charset="0"/>
              </a:rPr>
              <a:t> – </a:t>
            </a:r>
          </a:p>
          <a:p>
            <a:pPr>
              <a:lnSpc>
                <a:spcPct val="135000"/>
              </a:lnSpc>
              <a:spcBef>
                <a:spcPts val="750"/>
              </a:spcBef>
              <a:spcAft>
                <a:spcPts val="750"/>
              </a:spcAft>
            </a:pPr>
            <a:r>
              <a:rPr lang="en-GB" sz="1400" dirty="0">
                <a:solidFill>
                  <a:srgbClr val="34495E"/>
                </a:solidFill>
                <a:effectLst/>
                <a:latin typeface="+mn-lt"/>
                <a:ea typeface="Aptos" panose="020B0004020202020204" pitchFamily="34" charset="0"/>
                <a:cs typeface="Aptos" panose="020B0004020202020204" pitchFamily="34" charset="0"/>
              </a:rPr>
              <a:t>1. The Internet Watch Foundation are the only organisation other than law enforcement who can search for and remove child sexual abuse imagery.91% of all the content they remove of child sexual abuse material, is ‘self-generated’. Self-generated Child Sexual Abuse Material (CSAM) are images and videos which are taken by children and then shared either: </a:t>
            </a:r>
            <a:endParaRPr lang="en-GB" sz="1400" dirty="0">
              <a:effectLst/>
              <a:latin typeface="+mn-lt"/>
              <a:ea typeface="Aptos" panose="020B0004020202020204" pitchFamily="34" charset="0"/>
              <a:cs typeface="Aptos" panose="020B0004020202020204" pitchFamily="34" charset="0"/>
            </a:endParaRPr>
          </a:p>
          <a:p>
            <a:pPr marL="800100" lvl="1" indent="-342900">
              <a:lnSpc>
                <a:spcPct val="135000"/>
              </a:lnSpc>
              <a:buSzPts val="1000"/>
              <a:buFont typeface="Symbol" panose="05050102010706020507" pitchFamily="18" charset="2"/>
              <a:buChar char=""/>
              <a:tabLst>
                <a:tab pos="457200" algn="l"/>
              </a:tabLst>
            </a:pPr>
            <a:r>
              <a:rPr lang="en-GB" sz="1400" dirty="0">
                <a:solidFill>
                  <a:srgbClr val="34495E"/>
                </a:solidFill>
                <a:effectLst/>
                <a:latin typeface="+mn-lt"/>
                <a:ea typeface="Times New Roman" panose="02020603050405020304" pitchFamily="18" charset="0"/>
                <a:cs typeface="Aptos" panose="020B0004020202020204" pitchFamily="34" charset="0"/>
              </a:rPr>
              <a:t>willingly, usually with a boyfriend/girlfriend, or  </a:t>
            </a:r>
            <a:endParaRPr lang="en-GB" sz="1400" dirty="0">
              <a:solidFill>
                <a:srgbClr val="000000"/>
              </a:solidFill>
              <a:effectLst/>
              <a:latin typeface="+mn-lt"/>
              <a:ea typeface="Aptos" panose="020B0004020202020204" pitchFamily="34" charset="0"/>
              <a:cs typeface="Aptos" panose="020B0004020202020204" pitchFamily="34" charset="0"/>
            </a:endParaRPr>
          </a:p>
          <a:p>
            <a:pPr marL="800100" lvl="1" indent="-342900">
              <a:lnSpc>
                <a:spcPct val="135000"/>
              </a:lnSpc>
              <a:buSzPts val="1000"/>
              <a:buFont typeface="Symbol" panose="05050102010706020507" pitchFamily="18" charset="2"/>
              <a:buChar char=""/>
              <a:tabLst>
                <a:tab pos="457200" algn="l"/>
              </a:tabLst>
            </a:pPr>
            <a:r>
              <a:rPr lang="en-GB" sz="1400" dirty="0">
                <a:solidFill>
                  <a:srgbClr val="34495E"/>
                </a:solidFill>
                <a:effectLst/>
                <a:latin typeface="+mn-lt"/>
                <a:ea typeface="Times New Roman" panose="02020603050405020304" pitchFamily="18" charset="0"/>
                <a:cs typeface="Aptos" panose="020B0004020202020204" pitchFamily="34" charset="0"/>
              </a:rPr>
              <a:t>unwillingly, through coercion, or </a:t>
            </a:r>
            <a:endParaRPr lang="en-GB" sz="1400" dirty="0">
              <a:solidFill>
                <a:srgbClr val="000000"/>
              </a:solidFill>
              <a:effectLst/>
              <a:latin typeface="+mn-lt"/>
              <a:ea typeface="Aptos" panose="020B0004020202020204" pitchFamily="34" charset="0"/>
              <a:cs typeface="Aptos" panose="020B0004020202020204" pitchFamily="34" charset="0"/>
            </a:endParaRPr>
          </a:p>
          <a:p>
            <a:pPr marL="800100" lvl="1" indent="-342900">
              <a:lnSpc>
                <a:spcPct val="135000"/>
              </a:lnSpc>
              <a:buSzPts val="1000"/>
              <a:buFont typeface="Symbol" panose="05050102010706020507" pitchFamily="18" charset="2"/>
              <a:buChar char=""/>
              <a:tabLst>
                <a:tab pos="457200" algn="l"/>
              </a:tabLst>
            </a:pPr>
            <a:r>
              <a:rPr lang="en-GB" sz="1400" dirty="0">
                <a:solidFill>
                  <a:srgbClr val="34495E"/>
                </a:solidFill>
                <a:effectLst/>
                <a:latin typeface="+mn-lt"/>
                <a:ea typeface="Times New Roman" panose="02020603050405020304" pitchFamily="18" charset="0"/>
                <a:cs typeface="Aptos" panose="020B0004020202020204" pitchFamily="34" charset="0"/>
              </a:rPr>
              <a:t>shared by a third party without their consent.</a:t>
            </a:r>
            <a:endParaRPr lang="en-GB" sz="1400" dirty="0">
              <a:solidFill>
                <a:srgbClr val="000000"/>
              </a:solidFill>
              <a:effectLst/>
              <a:latin typeface="+mn-lt"/>
              <a:ea typeface="Aptos" panose="020B0004020202020204" pitchFamily="34" charset="0"/>
              <a:cs typeface="Aptos" panose="020B0004020202020204" pitchFamily="34" charset="0"/>
            </a:endParaRPr>
          </a:p>
          <a:p>
            <a:pPr>
              <a:lnSpc>
                <a:spcPct val="135000"/>
              </a:lnSpc>
              <a:spcBef>
                <a:spcPts val="750"/>
              </a:spcBef>
              <a:spcAft>
                <a:spcPts val="750"/>
              </a:spcAft>
            </a:pPr>
            <a:r>
              <a:rPr lang="en-GB" sz="1400" b="1" dirty="0">
                <a:solidFill>
                  <a:srgbClr val="34495E"/>
                </a:solidFill>
                <a:effectLst/>
                <a:latin typeface="+mn-lt"/>
                <a:ea typeface="Aptos" panose="020B0004020202020204" pitchFamily="34" charset="0"/>
                <a:cs typeface="Aptos" panose="020B0004020202020204" pitchFamily="34" charset="0"/>
              </a:rPr>
              <a:t>            </a:t>
            </a:r>
            <a:r>
              <a:rPr lang="en-GB" sz="1400" dirty="0">
                <a:solidFill>
                  <a:srgbClr val="34495E"/>
                </a:solidFill>
                <a:effectLst/>
                <a:latin typeface="+mn-lt"/>
                <a:ea typeface="Aptos" panose="020B0004020202020204" pitchFamily="34" charset="0"/>
                <a:cs typeface="Aptos" panose="020B0004020202020204" pitchFamily="34" charset="0"/>
              </a:rPr>
              <a:t>Some of these images end up being distributed, sometimes sold, on the open and dark web by those with a sexual interest in children. Sadly, much of this takes place in home environments, where parents believe their children to be safe. But the internet allows people to access you child, unless you have appropriate controls and settings in place.</a:t>
            </a:r>
          </a:p>
          <a:p>
            <a:pPr marL="0" indent="0">
              <a:buFont typeface="Arial" panose="020B0604020202020204" pitchFamily="34" charset="0"/>
              <a:buNone/>
            </a:pPr>
            <a:endParaRPr lang="en-GB" sz="1400" b="1" dirty="0">
              <a:latin typeface="+mn-lt"/>
            </a:endParaRPr>
          </a:p>
          <a:p>
            <a:pPr marL="0" indent="0">
              <a:buFont typeface="Arial" panose="020B0604020202020204" pitchFamily="34" charset="0"/>
              <a:buNone/>
            </a:pPr>
            <a:endParaRPr lang="en-GB" sz="1400" b="1" dirty="0">
              <a:latin typeface="+mn-lt"/>
            </a:endParaRPr>
          </a:p>
          <a:p>
            <a:pPr marL="0" indent="0">
              <a:buFont typeface="Arial" panose="020B0604020202020204" pitchFamily="34" charset="0"/>
              <a:buNone/>
            </a:pPr>
            <a:r>
              <a:rPr lang="en-GB" sz="1400" b="1" dirty="0">
                <a:latin typeface="+mn-lt"/>
              </a:rPr>
              <a:t>2. </a:t>
            </a:r>
            <a:r>
              <a:rPr lang="en-GB" sz="1400" b="0" dirty="0">
                <a:latin typeface="+mn-lt"/>
              </a:rPr>
              <a:t>One of the biggest increases seen in the latest data, is the rise in the number of images found of 7-10 year olds. This may surprise some people, as there can be an assumption that this is an issue mainly affecting teenagers.</a:t>
            </a:r>
          </a:p>
          <a:p>
            <a:pPr marL="0" indent="0">
              <a:buFont typeface="Arial" panose="020B0604020202020204" pitchFamily="34" charset="0"/>
              <a:buNone/>
            </a:pPr>
            <a:endParaRPr lang="en-GB" sz="1400" b="1" dirty="0">
              <a:latin typeface="+mn-lt"/>
            </a:endParaRPr>
          </a:p>
          <a:p>
            <a:pPr marL="0" indent="0">
              <a:buFont typeface="Arial" panose="020B0604020202020204" pitchFamily="34" charset="0"/>
              <a:buNone/>
            </a:pPr>
            <a:r>
              <a:rPr lang="en-GB" sz="1400" b="1" dirty="0">
                <a:latin typeface="+mn-lt"/>
              </a:rPr>
              <a:t>EXPLAIN</a:t>
            </a:r>
            <a:r>
              <a:rPr lang="en-GB" sz="1400" dirty="0">
                <a:latin typeface="+mn-lt"/>
              </a:rPr>
              <a:t> - This is one of the reasons why we as schools and parents need to start the conversations as early as possible with children, and to be very considered about when children start using devices and controls around this.</a:t>
            </a:r>
          </a:p>
          <a:p>
            <a:endParaRPr lang="en-GB" sz="1400" dirty="0">
              <a:latin typeface="+mn-lt"/>
            </a:endParaRPr>
          </a:p>
          <a:p>
            <a:r>
              <a:rPr lang="en-GB" sz="1400" dirty="0">
                <a:latin typeface="+mn-lt"/>
              </a:rPr>
              <a:t>NOTES – </a:t>
            </a:r>
          </a:p>
          <a:p>
            <a:r>
              <a:rPr lang="en-GB" sz="1400" dirty="0">
                <a:latin typeface="+mn-lt"/>
              </a:rPr>
              <a:t>7-10s highest group!!</a:t>
            </a:r>
          </a:p>
          <a:p>
            <a:r>
              <a:rPr lang="en-GB" sz="1400" dirty="0">
                <a:latin typeface="+mn-lt"/>
              </a:rPr>
              <a:t>7-10s and 11-13s remain the main groups</a:t>
            </a:r>
          </a:p>
          <a:p>
            <a:r>
              <a:rPr lang="en-GB" sz="1400" dirty="0">
                <a:latin typeface="+mn-lt"/>
              </a:rPr>
              <a:t>14-15 and 16-17 substantially creeping up over each of past three years, so don’t think ‘they’re growing out of it’</a:t>
            </a:r>
          </a:p>
        </p:txBody>
      </p:sp>
      <p:sp>
        <p:nvSpPr>
          <p:cNvPr id="4" name="Slide Number Placeholder 3"/>
          <p:cNvSpPr>
            <a:spLocks noGrp="1"/>
          </p:cNvSpPr>
          <p:nvPr>
            <p:ph type="sldNum" sz="quarter" idx="5"/>
          </p:nvPr>
        </p:nvSpPr>
        <p:spPr/>
        <p:txBody>
          <a:bodyPr/>
          <a:lstStyle/>
          <a:p>
            <a:pPr defTabSz="937626">
              <a:defRPr/>
            </a:pPr>
            <a:fld id="{5C762BCE-161F-4EE4-BD89-1216E65B821A}" type="slidenum">
              <a:rPr lang="en-GB" sz="1200">
                <a:solidFill>
                  <a:prstClr val="black"/>
                </a:solidFill>
                <a:latin typeface="Aptos" panose="02110004020202020204"/>
              </a:rPr>
              <a:pPr defTabSz="937626">
                <a:defRPr/>
              </a:pPr>
              <a:t>32</a:t>
            </a:fld>
            <a:endParaRPr lang="en-GB" sz="1200">
              <a:solidFill>
                <a:prstClr val="black"/>
              </a:solidFill>
              <a:latin typeface="Aptos" panose="02110004020202020204"/>
            </a:endParaRPr>
          </a:p>
        </p:txBody>
      </p:sp>
    </p:spTree>
    <p:extLst>
      <p:ext uri="{BB962C8B-B14F-4D97-AF65-F5344CB8AC3E}">
        <p14:creationId xmlns:p14="http://schemas.microsoft.com/office/powerpoint/2010/main" val="10635652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mn-lt"/>
              </a:rPr>
              <a:t>Other tips to consider if you know your child live streams</a:t>
            </a:r>
          </a:p>
        </p:txBody>
      </p:sp>
      <p:sp>
        <p:nvSpPr>
          <p:cNvPr id="4" name="Header Placeholder 3"/>
          <p:cNvSpPr>
            <a:spLocks noGrp="1"/>
          </p:cNvSpPr>
          <p:nvPr>
            <p:ph type="hdr" sz="quarter" idx="10"/>
          </p:nvPr>
        </p:nvSpPr>
        <p:spPr/>
        <p:txBody>
          <a:bodyPr/>
          <a:lstStyle/>
          <a:p>
            <a:pPr defTabSz="990752">
              <a:defRPr/>
            </a:pPr>
            <a:endParaRPr lang="en-GB">
              <a:solidFill>
                <a:prstClr val="black"/>
              </a:solidFill>
              <a:latin typeface="Calibri" panose="020F0502020204030204"/>
            </a:endParaRPr>
          </a:p>
        </p:txBody>
      </p:sp>
      <p:sp>
        <p:nvSpPr>
          <p:cNvPr id="5" name="Footer Placeholder 4"/>
          <p:cNvSpPr>
            <a:spLocks noGrp="1"/>
          </p:cNvSpPr>
          <p:nvPr>
            <p:ph type="ftr" sz="quarter" idx="11"/>
          </p:nvPr>
        </p:nvSpPr>
        <p:spPr/>
        <p:txBody>
          <a:bodyPr/>
          <a:lstStyle/>
          <a:p>
            <a:pPr defTabSz="990752">
              <a:defRPr/>
            </a:pPr>
            <a:endParaRPr lang="en-GB">
              <a:solidFill>
                <a:prstClr val="black"/>
              </a:solidFill>
              <a:latin typeface="Calibri" panose="020F0502020204030204"/>
            </a:endParaRPr>
          </a:p>
        </p:txBody>
      </p:sp>
      <p:sp>
        <p:nvSpPr>
          <p:cNvPr id="6" name="Slide Number Placeholder 5"/>
          <p:cNvSpPr>
            <a:spLocks noGrp="1"/>
          </p:cNvSpPr>
          <p:nvPr>
            <p:ph type="sldNum" sz="quarter" idx="12"/>
          </p:nvPr>
        </p:nvSpPr>
        <p:spPr/>
        <p:txBody>
          <a:bodyPr/>
          <a:lstStyle/>
          <a:p>
            <a:pPr defTabSz="990752">
              <a:defRPr/>
            </a:pPr>
            <a:fld id="{EFDDBACE-0F8F-43FD-98F0-DEE13552DADA}" type="slidenum">
              <a:rPr lang="en-GB">
                <a:solidFill>
                  <a:prstClr val="black"/>
                </a:solidFill>
                <a:latin typeface="Calibri" panose="020F0502020204030204"/>
              </a:rPr>
              <a:pPr defTabSz="990752">
                <a:defRPr/>
              </a:pPr>
              <a:t>33</a:t>
            </a:fld>
            <a:endParaRPr lang="en-GB">
              <a:solidFill>
                <a:prstClr val="black"/>
              </a:solidFill>
              <a:latin typeface="Calibri" panose="020F0502020204030204"/>
            </a:endParaRPr>
          </a:p>
        </p:txBody>
      </p:sp>
    </p:spTree>
    <p:extLst>
      <p:ext uri="{BB962C8B-B14F-4D97-AF65-F5344CB8AC3E}">
        <p14:creationId xmlns:p14="http://schemas.microsoft.com/office/powerpoint/2010/main" val="24603179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77E35-1A08-C6E3-084A-EE9E12C76B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FCA07-6F9D-1F2C-251E-B0E8DE5C66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FFCF0E-0A3D-012D-F4AE-69399ED776A3}"/>
              </a:ext>
            </a:extLst>
          </p:cNvPr>
          <p:cNvSpPr>
            <a:spLocks noGrp="1"/>
          </p:cNvSpPr>
          <p:nvPr>
            <p:ph type="body" idx="1"/>
          </p:nvPr>
        </p:nvSpPr>
        <p:spPr/>
        <p:txBody>
          <a:bodyPr/>
          <a:lstStyle/>
          <a:p>
            <a:pPr marL="0" indent="0">
              <a:buNone/>
            </a:pPr>
            <a:r>
              <a:rPr lang="en-GB" sz="1400" b="1" dirty="0"/>
              <a:t>TELL: </a:t>
            </a:r>
            <a:r>
              <a:rPr lang="en-GB" sz="1400" dirty="0">
                <a:effectLst/>
                <a:latin typeface="Segoe UI" panose="020B0502040204020203" pitchFamily="34" charset="0"/>
              </a:rPr>
              <a:t>Many children’s first exposure is accidental via social media or others showing them</a:t>
            </a:r>
          </a:p>
          <a:p>
            <a:pPr marL="0" indent="0">
              <a:buNone/>
            </a:pPr>
            <a:endParaRPr lang="en-GB" sz="1400" dirty="0">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effectLst/>
                <a:latin typeface="Segoe UI" panose="020B0502040204020203" pitchFamily="34" charset="0"/>
              </a:rPr>
              <a:t>SHARE: these </a:t>
            </a:r>
            <a:r>
              <a:rPr lang="en-GB" sz="1400" dirty="0">
                <a:effectLst/>
                <a:latin typeface="Segoe UI" panose="020B0502040204020203" pitchFamily="34" charset="0"/>
              </a:rPr>
              <a:t>tips on how to talk to your child about pornography - </a:t>
            </a:r>
            <a:r>
              <a:rPr lang="en-GB" sz="1400" dirty="0">
                <a:hlinkClick r:id="rId3"/>
              </a:rPr>
              <a:t>https://www.keepitrealonline.govt.nz/parents/pornography</a:t>
            </a:r>
            <a:r>
              <a:rPr lang="en-GB" sz="1400" dirty="0"/>
              <a:t> </a:t>
            </a:r>
          </a:p>
          <a:p>
            <a:pPr marL="0" indent="0">
              <a:buNone/>
            </a:pPr>
            <a:endParaRPr lang="en-GB" sz="1800" dirty="0"/>
          </a:p>
          <a:p>
            <a:pPr marL="0" indent="0">
              <a:buNone/>
            </a:pPr>
            <a:endParaRPr lang="en-GB" dirty="0"/>
          </a:p>
        </p:txBody>
      </p:sp>
      <p:sp>
        <p:nvSpPr>
          <p:cNvPr id="4" name="Slide Number Placeholder 3">
            <a:extLst>
              <a:ext uri="{FF2B5EF4-FFF2-40B4-BE49-F238E27FC236}">
                <a16:creationId xmlns:a16="http://schemas.microsoft.com/office/drawing/2014/main" id="{1C456915-674E-32CB-ACA3-5C12441218FE}"/>
              </a:ext>
            </a:extLst>
          </p:cNvPr>
          <p:cNvSpPr>
            <a:spLocks noGrp="1"/>
          </p:cNvSpPr>
          <p:nvPr>
            <p:ph type="sldNum" sz="quarter" idx="5"/>
          </p:nvPr>
        </p:nvSpPr>
        <p:spPr/>
        <p:txBody>
          <a:bodyPr/>
          <a:lstStyle/>
          <a:p>
            <a:fld id="{5985D112-682F-4487-9187-E5AF34266267}" type="slidenum">
              <a:rPr lang="en-GB" smtClean="0"/>
              <a:t>34</a:t>
            </a:fld>
            <a:endParaRPr lang="en-GB"/>
          </a:p>
        </p:txBody>
      </p:sp>
    </p:spTree>
    <p:extLst>
      <p:ext uri="{BB962C8B-B14F-4D97-AF65-F5344CB8AC3E}">
        <p14:creationId xmlns:p14="http://schemas.microsoft.com/office/powerpoint/2010/main" val="3600778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8A5D9-C810-67F8-A5AB-166252022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2BB20-4F92-23B5-5290-83FC6FB5AE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4A8AA-740D-4830-3646-3888E3F329ED}"/>
              </a:ext>
            </a:extLst>
          </p:cNvPr>
          <p:cNvSpPr>
            <a:spLocks noGrp="1"/>
          </p:cNvSpPr>
          <p:nvPr>
            <p:ph type="body" idx="1"/>
          </p:nvPr>
        </p:nvSpPr>
        <p:spPr/>
        <p:txBody>
          <a:bodyPr/>
          <a:lstStyle/>
          <a:p>
            <a:r>
              <a:rPr lang="en-GB" sz="1400" dirty="0">
                <a:latin typeface="+mn-lt"/>
              </a:rPr>
              <a:t>Revealing Reality did this research to explore what some vulnerable children are seeing and doing on their phones</a:t>
            </a:r>
          </a:p>
          <a:p>
            <a:r>
              <a:rPr lang="en-GB" sz="1400" b="1" dirty="0">
                <a:latin typeface="+mn-lt"/>
              </a:rPr>
              <a:t>TELL</a:t>
            </a:r>
            <a:r>
              <a:rPr lang="en-GB" sz="1400" dirty="0">
                <a:latin typeface="+mn-lt"/>
              </a:rPr>
              <a:t> - They’re not viewing this content on the dark web, finding it buried on hard-to-reach websites or through clandestine underground networks. They see it on mainstream social media and messaging platforms, primarily on Snapchat.</a:t>
            </a:r>
          </a:p>
          <a:p>
            <a:endParaRPr lang="en-GB" sz="1400" dirty="0">
              <a:latin typeface="+mn-lt"/>
            </a:endParaRPr>
          </a:p>
        </p:txBody>
      </p:sp>
      <p:sp>
        <p:nvSpPr>
          <p:cNvPr id="4" name="Slide Number Placeholder 3">
            <a:extLst>
              <a:ext uri="{FF2B5EF4-FFF2-40B4-BE49-F238E27FC236}">
                <a16:creationId xmlns:a16="http://schemas.microsoft.com/office/drawing/2014/main" id="{DF0B2EE5-FA25-C8C1-A7C3-8F5AE659144D}"/>
              </a:ext>
            </a:extLst>
          </p:cNvPr>
          <p:cNvSpPr>
            <a:spLocks noGrp="1"/>
          </p:cNvSpPr>
          <p:nvPr>
            <p:ph type="sldNum" sz="quarter" idx="5"/>
          </p:nvPr>
        </p:nvSpPr>
        <p:spPr/>
        <p:txBody>
          <a:bodyPr/>
          <a:lstStyle/>
          <a:p>
            <a:fld id="{EF89B59B-2120-461D-8222-CE3302E55416}" type="slidenum">
              <a:rPr lang="en-GB" smtClean="0"/>
              <a:t>35</a:t>
            </a:fld>
            <a:endParaRPr lang="en-GB"/>
          </a:p>
        </p:txBody>
      </p:sp>
    </p:spTree>
    <p:extLst>
      <p:ext uri="{BB962C8B-B14F-4D97-AF65-F5344CB8AC3E}">
        <p14:creationId xmlns:p14="http://schemas.microsoft.com/office/powerpoint/2010/main" val="25405642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E1ACB-F2DD-2F34-B4EF-9E425802B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FC8DFA-1147-0DB8-C92B-F8E5351ECE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D5417E-EF41-959C-33E6-C0B24475787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349C2D6-CFA6-475F-DA0D-CFDF25748D97}"/>
              </a:ext>
            </a:extLst>
          </p:cNvPr>
          <p:cNvSpPr>
            <a:spLocks noGrp="1"/>
          </p:cNvSpPr>
          <p:nvPr>
            <p:ph type="sldNum" sz="quarter" idx="5"/>
          </p:nvPr>
        </p:nvSpPr>
        <p:spPr/>
        <p:txBody>
          <a:bodyPr/>
          <a:lstStyle/>
          <a:p>
            <a:fld id="{EF89B59B-2120-461D-8222-CE3302E55416}" type="slidenum">
              <a:rPr lang="en-GB" smtClean="0"/>
              <a:t>36</a:t>
            </a:fld>
            <a:endParaRPr lang="en-GB"/>
          </a:p>
        </p:txBody>
      </p:sp>
    </p:spTree>
    <p:extLst>
      <p:ext uri="{BB962C8B-B14F-4D97-AF65-F5344CB8AC3E}">
        <p14:creationId xmlns:p14="http://schemas.microsoft.com/office/powerpoint/2010/main" val="13409484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95180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29028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B8DAB98E-95F0-01AF-AF0C-464AD078A98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71734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2" descr="A red and black rectangular sign with white text&#10;&#10;Description automatically generated with low confidence">
            <a:extLst>
              <a:ext uri="{FF2B5EF4-FFF2-40B4-BE49-F238E27FC236}">
                <a16:creationId xmlns:a16="http://schemas.microsoft.com/office/drawing/2014/main" id="{B05F3992-AC01-7651-FE82-6409CE6A964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03921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rtlCol="0"/>
          <a:lstStyle/>
          <a:p>
            <a:pPr rtl="0"/>
            <a:r>
              <a:rPr lang="en-US" noProof="0"/>
              <a:t>Click to edit Master title style</a:t>
            </a:r>
            <a:endParaRPr lang="en-GB" noProof="0"/>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a:xfrm>
            <a:off x="432000" y="6365893"/>
            <a:ext cx="4114800" cy="226714"/>
          </a:xfrm>
          <a:prstGeom prst="rect">
            <a:avLst/>
          </a:prstGeom>
        </p:spPr>
        <p:txBody>
          <a:bodyPr rtlCol="0"/>
          <a:lstStyle/>
          <a:p>
            <a:pPr rtl="0"/>
            <a:endParaRPr lang="en-GB"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rtlCol="0"/>
          <a:lstStyle/>
          <a:p>
            <a:pPr algn="ctr" rtl="0"/>
            <a:fld id="{B67B645E-C5E5-4727-B977-D372A0AA71D9}" type="slidenum">
              <a:rPr lang="en-GB" noProof="0" smtClean="0"/>
              <a:pPr algn="ctr" rtl="0"/>
              <a:t>‹#›</a:t>
            </a:fld>
            <a:endParaRPr lang="en-GB" noProof="0"/>
          </a:p>
        </p:txBody>
      </p:sp>
      <p:sp>
        <p:nvSpPr>
          <p:cNvPr id="2" name="TextBox 1"/>
          <p:cNvSpPr txBox="1"/>
          <p:nvPr userDrawn="1">
            <p:custDataLst>
              <p:tags r:id="rId1"/>
            </p:custDataLst>
          </p:nvPr>
        </p:nvSpPr>
        <p:spPr>
          <a:xfrm>
            <a:off x="6003634" y="127000"/>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sp>
        <p:nvSpPr>
          <p:cNvPr id="4" name="TextBox 3"/>
          <p:cNvSpPr txBox="1"/>
          <p:nvPr userDrawn="1">
            <p:custDataLst>
              <p:tags r:id="rId2"/>
            </p:custDataLst>
          </p:nvPr>
        </p:nvSpPr>
        <p:spPr>
          <a:xfrm>
            <a:off x="6003634" y="6361668"/>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pic>
        <p:nvPicPr>
          <p:cNvPr id="5" name="Picture 4" descr="A red and black rectangular sign with white text&#10;&#10;Description automatically generated with low confidence">
            <a:extLst>
              <a:ext uri="{FF2B5EF4-FFF2-40B4-BE49-F238E27FC236}">
                <a16:creationId xmlns:a16="http://schemas.microsoft.com/office/drawing/2014/main" id="{8692AECD-702F-94F6-8899-187883D2A6E9}"/>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16349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6BDF8-0E04-4437-A31E-2B83A84FF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5E9B01-7D05-4CAD-AF8F-FB5137013A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ACBEBC-1B23-426B-A4BF-FBCE88925D37}"/>
              </a:ext>
            </a:extLst>
          </p:cNvPr>
          <p:cNvSpPr>
            <a:spLocks noGrp="1"/>
          </p:cNvSpPr>
          <p:nvPr>
            <p:ph type="dt" sz="half" idx="10"/>
          </p:nvPr>
        </p:nvSpPr>
        <p:spPr/>
        <p:txBody>
          <a:bodyPr/>
          <a:lstStyle/>
          <a:p>
            <a:fld id="{215A5D27-1D57-4EFB-8C9D-0826E34DB897}" type="datetimeFigureOut">
              <a:rPr lang="en-GB" smtClean="0"/>
              <a:t>19/05/2026</a:t>
            </a:fld>
            <a:endParaRPr lang="en-GB"/>
          </a:p>
        </p:txBody>
      </p:sp>
      <p:sp>
        <p:nvSpPr>
          <p:cNvPr id="5" name="Footer Placeholder 4">
            <a:extLst>
              <a:ext uri="{FF2B5EF4-FFF2-40B4-BE49-F238E27FC236}">
                <a16:creationId xmlns:a16="http://schemas.microsoft.com/office/drawing/2014/main" id="{58302812-00A9-4971-8056-4618A1865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2B849-3449-4174-B9CD-9E1E2C4079C9}"/>
              </a:ext>
            </a:extLst>
          </p:cNvPr>
          <p:cNvSpPr>
            <a:spLocks noGrp="1"/>
          </p:cNvSpPr>
          <p:nvPr>
            <p:ph type="sldNum" sz="quarter" idx="12"/>
          </p:nvPr>
        </p:nvSpPr>
        <p:spPr/>
        <p:txBody>
          <a:bodyPr/>
          <a:lstStyle/>
          <a:p>
            <a:fld id="{9634CB19-29E5-45DC-B1B4-605B1B48634C}" type="slidenum">
              <a:rPr lang="en-GB" smtClean="0"/>
              <a:t>‹#›</a:t>
            </a:fld>
            <a:endParaRPr lang="en-GB"/>
          </a:p>
        </p:txBody>
      </p:sp>
      <p:pic>
        <p:nvPicPr>
          <p:cNvPr id="7" name="Picture 6" descr="A red and black rectangular sign with white text&#10;&#10;Description automatically generated with low confidence">
            <a:extLst>
              <a:ext uri="{FF2B5EF4-FFF2-40B4-BE49-F238E27FC236}">
                <a16:creationId xmlns:a16="http://schemas.microsoft.com/office/drawing/2014/main" id="{58F062E4-51E3-34BF-EFD6-2390DB61324D}"/>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411065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Title and Content">
    <p:bg>
      <p:bgPr>
        <a:solidFill>
          <a:srgbClr val="E5E5E5"/>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A879EA-00C1-43F2-5940-8094CE679154}"/>
              </a:ext>
            </a:extLst>
          </p:cNvPr>
          <p:cNvSpPr>
            <a:spLocks noGrp="1"/>
          </p:cNvSpPr>
          <p:nvPr>
            <p:ph type="title"/>
          </p:nvPr>
        </p:nvSpPr>
        <p:spPr>
          <a:xfrm>
            <a:off x="496037" y="424118"/>
            <a:ext cx="11202383" cy="1325563"/>
          </a:xfrm>
          <a:prstGeom prst="rect">
            <a:avLst/>
          </a:prstGeom>
        </p:spPr>
        <p:txBody>
          <a:bodyPr>
            <a:normAutofit/>
          </a:bodyPr>
          <a:lstStyle>
            <a:lvl1pPr>
              <a:defRPr sz="4400" b="1">
                <a:latin typeface="Myriad Pro" panose="020B0503030403020204" pitchFamily="34" charset="0"/>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1E147DD9-CC57-7FE2-31DE-805F8BD91963}"/>
              </a:ext>
            </a:extLst>
          </p:cNvPr>
          <p:cNvSpPr>
            <a:spLocks noGrp="1"/>
          </p:cNvSpPr>
          <p:nvPr>
            <p:ph type="body" sz="quarter" idx="10" hasCustomPrompt="1"/>
          </p:nvPr>
        </p:nvSpPr>
        <p:spPr>
          <a:xfrm>
            <a:off x="2873930" y="6196626"/>
            <a:ext cx="7678463" cy="458788"/>
          </a:xfrm>
          <a:prstGeom prst="rect">
            <a:avLst/>
          </a:prstGeom>
        </p:spPr>
        <p:txBody>
          <a:bodyPr/>
          <a:lstStyle>
            <a:lvl1pPr marL="0" indent="0" algn="ctr">
              <a:buNone/>
              <a:defRPr sz="2200" b="1">
                <a:solidFill>
                  <a:srgbClr val="ED1C2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INSERTURL.lgfl.net</a:t>
            </a:r>
            <a:endParaRPr lang="en-GB"/>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02597BAB-F481-C7B3-C7C8-47CCF48C168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881" y="5822419"/>
            <a:ext cx="1138599" cy="801436"/>
          </a:xfrm>
          <a:prstGeom prst="rect">
            <a:avLst/>
          </a:prstGeom>
        </p:spPr>
      </p:pic>
      <p:pic>
        <p:nvPicPr>
          <p:cNvPr id="3" name="Picture 2" descr="A group of people hugging&#10;&#10;Description automatically generated">
            <a:extLst>
              <a:ext uri="{FF2B5EF4-FFF2-40B4-BE49-F238E27FC236}">
                <a16:creationId xmlns:a16="http://schemas.microsoft.com/office/drawing/2014/main" id="{9918B645-C09F-6823-38CE-DE391BDA07ED}"/>
              </a:ext>
            </a:extLst>
          </p:cNvPr>
          <p:cNvPicPr>
            <a:picLocks noChangeAspect="1"/>
          </p:cNvPicPr>
          <p:nvPr userDrawn="1"/>
        </p:nvPicPr>
        <p:blipFill>
          <a:blip r:embed="rId3" cstate="screen">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0331332" y="5361813"/>
            <a:ext cx="1714872" cy="1370529"/>
          </a:xfrm>
          <a:prstGeom prst="rect">
            <a:avLst/>
          </a:prstGeom>
        </p:spPr>
      </p:pic>
    </p:spTree>
    <p:extLst>
      <p:ext uri="{BB962C8B-B14F-4D97-AF65-F5344CB8AC3E}">
        <p14:creationId xmlns:p14="http://schemas.microsoft.com/office/powerpoint/2010/main" val="2585631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6C868-6CEA-49F4-9591-1F9CBA9448BD}"/>
              </a:ext>
            </a:extLst>
          </p:cNvPr>
          <p:cNvSpPr>
            <a:spLocks noGrp="1"/>
          </p:cNvSpPr>
          <p:nvPr>
            <p:ph type="title"/>
          </p:nvPr>
        </p:nvSpPr>
        <p:spPr>
          <a:xfrm>
            <a:off x="838200" y="1055082"/>
            <a:ext cx="10515600" cy="1325563"/>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D30BD9-7B1B-462B-A6E6-7173D8121E7B}"/>
              </a:ext>
            </a:extLst>
          </p:cNvPr>
          <p:cNvSpPr>
            <a:spLocks noGrp="1"/>
          </p:cNvSpPr>
          <p:nvPr>
            <p:ph idx="1"/>
          </p:nvPr>
        </p:nvSpPr>
        <p:spPr>
          <a:xfrm>
            <a:off x="838200" y="2452255"/>
            <a:ext cx="10515600" cy="37247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0FDE09-508C-43F3-AF02-5D9C65571388}"/>
              </a:ext>
            </a:extLst>
          </p:cNvPr>
          <p:cNvSpPr>
            <a:spLocks noGrp="1"/>
          </p:cNvSpPr>
          <p:nvPr>
            <p:ph type="dt" sz="half" idx="10"/>
          </p:nvPr>
        </p:nvSpPr>
        <p:spPr/>
        <p:txBody>
          <a:bodyPr/>
          <a:lstStyle/>
          <a:p>
            <a:fld id="{E1938059-8574-4237-B9E5-470044E135F4}" type="datetimeFigureOut">
              <a:rPr lang="en-GB" smtClean="0"/>
              <a:t>19/05/2026</a:t>
            </a:fld>
            <a:endParaRPr lang="en-GB"/>
          </a:p>
        </p:txBody>
      </p:sp>
      <p:sp>
        <p:nvSpPr>
          <p:cNvPr id="5" name="Footer Placeholder 4">
            <a:extLst>
              <a:ext uri="{FF2B5EF4-FFF2-40B4-BE49-F238E27FC236}">
                <a16:creationId xmlns:a16="http://schemas.microsoft.com/office/drawing/2014/main" id="{723948B8-10D5-4607-8E2A-2C25B312E4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957EED-66DE-49B8-A858-4DDBDEA85FD0}"/>
              </a:ext>
            </a:extLst>
          </p:cNvPr>
          <p:cNvSpPr>
            <a:spLocks noGrp="1"/>
          </p:cNvSpPr>
          <p:nvPr>
            <p:ph type="sldNum" sz="quarter" idx="12"/>
          </p:nvPr>
        </p:nvSpPr>
        <p:spPr/>
        <p:txBody>
          <a:bodyPr/>
          <a:lstStyle/>
          <a:p>
            <a:fld id="{6142D2BD-1AC1-4AD0-B1AE-0D1457A0C57B}" type="slidenum">
              <a:rPr lang="en-GB" smtClean="0"/>
              <a:t>‹#›</a:t>
            </a:fld>
            <a:endParaRPr lang="en-GB"/>
          </a:p>
        </p:txBody>
      </p:sp>
      <p:pic>
        <p:nvPicPr>
          <p:cNvPr id="11" name="Picture 10" descr="Text&#10;&#10;Description automatically generated">
            <a:extLst>
              <a:ext uri="{FF2B5EF4-FFF2-40B4-BE49-F238E27FC236}">
                <a16:creationId xmlns:a16="http://schemas.microsoft.com/office/drawing/2014/main" id="{63A4AD28-1AD6-4ADC-9930-CD765BFFC2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9342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3BDA4-D578-4750-8052-AD4280518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A2FF77-383A-49B4-AD9F-360EC0A7D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3AF95-505D-4D8E-921B-4B4A9D7A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91268-1211-48B9-8B77-FE344675B2C8}" type="datetimeFigureOut">
              <a:rPr lang="en-GB" smtClean="0"/>
              <a:t>19/05/2026</a:t>
            </a:fld>
            <a:endParaRPr lang="en-GB"/>
          </a:p>
        </p:txBody>
      </p:sp>
      <p:sp>
        <p:nvSpPr>
          <p:cNvPr id="5" name="Footer Placeholder 4">
            <a:extLst>
              <a:ext uri="{FF2B5EF4-FFF2-40B4-BE49-F238E27FC236}">
                <a16:creationId xmlns:a16="http://schemas.microsoft.com/office/drawing/2014/main" id="{741150F7-4567-4C0F-ABAF-30519D7C0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C3DC8-6A17-41F0-B1D3-59AC9F342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C859-1D34-4719-A88B-FF940B5A3B6E}" type="slidenum">
              <a:rPr lang="en-GB" smtClean="0"/>
              <a:t>‹#›</a:t>
            </a:fld>
            <a:endParaRPr lang="en-GB"/>
          </a:p>
        </p:txBody>
      </p:sp>
    </p:spTree>
    <p:extLst>
      <p:ext uri="{BB962C8B-B14F-4D97-AF65-F5344CB8AC3E}">
        <p14:creationId xmlns:p14="http://schemas.microsoft.com/office/powerpoint/2010/main" val="803607888"/>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63" r:id="rId3"/>
    <p:sldLayoutId id="2147483666" r:id="rId4"/>
    <p:sldLayoutId id="2147483667" r:id="rId5"/>
    <p:sldLayoutId id="214748366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hyperlink" Target="https://parentsafe.lgfl.net/digital-family-agreement"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ideo" Target="https://www.youtube.com/embed/XEsHwss2x8E?list=PLaIzX4UgxCRl8e_36R79fqLp_qt1imm4D" TargetMode="External"/><Relationship Id="rId5" Type="http://schemas.openxmlformats.org/officeDocument/2006/relationships/image" Target="../media/image43.jpeg"/><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50.png"/><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www.childrenscommissioner.gov.uk/resource/pornography-and-harmful-sexual-behaviour/" TargetMode="External"/><Relationship Id="rId7" Type="http://schemas.openxmlformats.org/officeDocument/2006/relationships/diagramQuickStyle" Target="../diagrams/quickStyle1.xml"/><Relationship Id="rId12"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52.png"/><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image" Target="../media/image51.png"/><Relationship Id="rId9" Type="http://schemas.microsoft.com/office/2007/relationships/diagramDrawing" Target="../diagrams/drawing1.xml"/></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image" Target="../media/image57.jpg"/><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E587CD2-C28B-6F0D-C099-C1951997631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4" name="Picture 2" descr="Free network social abstract illustration">
            <a:extLst>
              <a:ext uri="{FF2B5EF4-FFF2-40B4-BE49-F238E27FC236}">
                <a16:creationId xmlns:a16="http://schemas.microsoft.com/office/drawing/2014/main" id="{6EA6E380-7474-90C2-8B5C-1926287AA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905" y="268364"/>
            <a:ext cx="9096799" cy="60692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ADDC60-7F1D-233E-6A52-FB8EB3E59C38}"/>
              </a:ext>
            </a:extLst>
          </p:cNvPr>
          <p:cNvSpPr/>
          <p:nvPr/>
        </p:nvSpPr>
        <p:spPr>
          <a:xfrm>
            <a:off x="1898865" y="761999"/>
            <a:ext cx="10128961" cy="6477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ea typeface="+mj-ea"/>
                <a:cs typeface="+mj-cs"/>
              </a:rPr>
              <a:t>What are you most </a:t>
            </a:r>
            <a:r>
              <a:rPr lang="en-US" sz="2800" b="1">
                <a:solidFill>
                  <a:srgbClr val="FF0000"/>
                </a:solidFill>
                <a:ea typeface="+mj-ea"/>
                <a:cs typeface="+mj-cs"/>
              </a:rPr>
              <a:t>WORRIED</a:t>
            </a:r>
            <a:r>
              <a:rPr lang="en-US" sz="2800" b="1">
                <a:ea typeface="+mj-ea"/>
                <a:cs typeface="+mj-cs"/>
              </a:rPr>
              <a:t> about when your child is </a:t>
            </a:r>
            <a:r>
              <a:rPr lang="en-US" sz="2800" b="1">
                <a:solidFill>
                  <a:srgbClr val="FF0000"/>
                </a:solidFill>
                <a:ea typeface="+mj-ea"/>
                <a:cs typeface="+mj-cs"/>
              </a:rPr>
              <a:t>ONLINE</a:t>
            </a:r>
            <a:r>
              <a:rPr lang="en-US" sz="2800" b="1">
                <a:ea typeface="+mj-ea"/>
                <a:cs typeface="+mj-cs"/>
              </a:rPr>
              <a:t>?</a:t>
            </a:r>
            <a:endParaRPr lang="en-US" sz="2800" b="1">
              <a:solidFill>
                <a:srgbClr val="FF0000"/>
              </a:solidFill>
              <a:ea typeface="+mj-ea"/>
              <a:cs typeface="+mj-cs"/>
            </a:endParaRPr>
          </a:p>
        </p:txBody>
      </p:sp>
      <p:pic>
        <p:nvPicPr>
          <p:cNvPr id="6" name="Picture 6" descr="Free speech bubble talking chat illustration">
            <a:extLst>
              <a:ext uri="{FF2B5EF4-FFF2-40B4-BE49-F238E27FC236}">
                <a16:creationId xmlns:a16="http://schemas.microsoft.com/office/drawing/2014/main" id="{430531E2-824C-B78E-7FDD-D4F6FEF4E2E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44783" y="37481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2" name="Rectangle 1"/>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9378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440BB64-83D4-6252-827E-1D27DAAB695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1D2F4050-AF52-A3CA-A32A-45A1913E5777}"/>
              </a:ext>
            </a:extLst>
          </p:cNvPr>
          <p:cNvSpPr/>
          <p:nvPr/>
        </p:nvSpPr>
        <p:spPr>
          <a:xfrm>
            <a:off x="10215796" y="239843"/>
            <a:ext cx="1865957" cy="242091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750639" y="445229"/>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2025</a:t>
            </a:r>
            <a:endParaRPr lang="en-GB" sz="1400" dirty="0"/>
          </a:p>
        </p:txBody>
      </p:sp>
      <p:sp>
        <p:nvSpPr>
          <p:cNvPr id="11" name="TextBox 10">
            <a:extLst>
              <a:ext uri="{FF2B5EF4-FFF2-40B4-BE49-F238E27FC236}">
                <a16:creationId xmlns:a16="http://schemas.microsoft.com/office/drawing/2014/main" id="{C70960D5-4732-B599-3ADF-2CC68F540699}"/>
              </a:ext>
            </a:extLst>
          </p:cNvPr>
          <p:cNvSpPr txBox="1"/>
          <p:nvPr/>
        </p:nvSpPr>
        <p:spPr>
          <a:xfrm>
            <a:off x="265281" y="352897"/>
            <a:ext cx="8157029" cy="584775"/>
          </a:xfrm>
          <a:prstGeom prst="rect">
            <a:avLst/>
          </a:prstGeom>
          <a:noFill/>
        </p:spPr>
        <p:txBody>
          <a:bodyPr wrap="square">
            <a:spAutoFit/>
          </a:bodyPr>
          <a:lstStyle/>
          <a:p>
            <a:r>
              <a:rPr lang="en-GB" sz="3200" b="1">
                <a:solidFill>
                  <a:srgbClr val="C00000"/>
                </a:solidFill>
              </a:rPr>
              <a:t>Summary of parental concerns </a:t>
            </a:r>
            <a:r>
              <a:rPr lang="en-GB" sz="3200"/>
              <a:t>(3 – 17 yr-olds)</a:t>
            </a:r>
          </a:p>
        </p:txBody>
      </p:sp>
      <p:pic>
        <p:nvPicPr>
          <p:cNvPr id="9" name="Picture 8">
            <a:extLst>
              <a:ext uri="{FF2B5EF4-FFF2-40B4-BE49-F238E27FC236}">
                <a16:creationId xmlns:a16="http://schemas.microsoft.com/office/drawing/2014/main" id="{F86C594B-C3BC-2BC8-8A0D-2B6F561E8ED1}"/>
              </a:ext>
            </a:extLst>
          </p:cNvPr>
          <p:cNvPicPr>
            <a:picLocks noChangeAspect="1"/>
          </p:cNvPicPr>
          <p:nvPr/>
        </p:nvPicPr>
        <p:blipFill>
          <a:blip r:embed="rId3"/>
          <a:stretch>
            <a:fillRect/>
          </a:stretch>
        </p:blipFill>
        <p:spPr>
          <a:xfrm>
            <a:off x="2655786" y="937672"/>
            <a:ext cx="7560010" cy="5759236"/>
          </a:xfrm>
          <a:prstGeom prst="rect">
            <a:avLst/>
          </a:prstGeom>
        </p:spPr>
      </p:pic>
      <p:sp>
        <p:nvSpPr>
          <p:cNvPr id="8" name="Rectangle 7"/>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6591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A6016EB-C232-DD09-F6A6-7D4DA6594F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9" name="Rectangle 8">
            <a:extLst>
              <a:ext uri="{FF2B5EF4-FFF2-40B4-BE49-F238E27FC236}">
                <a16:creationId xmlns:a16="http://schemas.microsoft.com/office/drawing/2014/main" id="{F13C74B1-5B17-4795-BED0-7140497B44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379126" y="1011168"/>
            <a:ext cx="6483313" cy="1956841"/>
          </a:xfrm>
        </p:spPr>
        <p:txBody>
          <a:bodyPr vert="horz" lIns="91440" tIns="45720" rIns="91440" bIns="45720" rtlCol="0" anchor="b">
            <a:normAutofit/>
          </a:bodyPr>
          <a:lstStyle/>
          <a:p>
            <a:r>
              <a:rPr lang="en-US" sz="4200" b="1"/>
              <a:t>YOU don’t need to be an </a:t>
            </a:r>
            <a:r>
              <a:rPr lang="en-US" sz="4200" b="1">
                <a:solidFill>
                  <a:srgbClr val="FF0000"/>
                </a:solidFill>
              </a:rPr>
              <a:t>EXPERT </a:t>
            </a:r>
            <a:r>
              <a:rPr lang="en-US" sz="4200" b="1"/>
              <a:t>… be a </a:t>
            </a:r>
            <a:r>
              <a:rPr lang="en-US" sz="4200" b="1">
                <a:solidFill>
                  <a:srgbClr val="FF0000"/>
                </a:solidFill>
              </a:rPr>
              <a:t>PARENT</a:t>
            </a:r>
            <a:r>
              <a:rPr lang="en-US" sz="4200" b="1"/>
              <a:t/>
            </a:r>
            <a:br>
              <a:rPr lang="en-US" sz="4200" b="1"/>
            </a:br>
            <a:endParaRPr lang="en-US"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6168" y="2831865"/>
            <a:ext cx="7104846" cy="3988643"/>
          </a:xfrm>
        </p:spPr>
        <p:txBody>
          <a:bodyPr vert="horz" lIns="91440" tIns="45720" rIns="91440" bIns="45720" rtlCol="0">
            <a:normAutofit/>
          </a:bodyPr>
          <a:lstStyle/>
          <a:p>
            <a:pPr marL="285750"/>
            <a:r>
              <a:rPr lang="en-US" sz="1700" b="1" dirty="0">
                <a:solidFill>
                  <a:schemeClr val="tx1"/>
                </a:solidFill>
              </a:rPr>
              <a:t>It’s your choice </a:t>
            </a:r>
            <a:r>
              <a:rPr lang="en-US" sz="1700" dirty="0">
                <a:solidFill>
                  <a:schemeClr val="tx1"/>
                </a:solidFill>
              </a:rPr>
              <a:t>– </a:t>
            </a:r>
            <a:r>
              <a:rPr lang="en-GB" sz="1700" dirty="0">
                <a:solidFill>
                  <a:srgbClr val="FF0000"/>
                </a:solidFill>
              </a:rPr>
              <a:t>don’t let others dictate when the right time is </a:t>
            </a:r>
            <a:r>
              <a:rPr lang="en-GB" sz="1700" dirty="0">
                <a:solidFill>
                  <a:schemeClr val="tx1"/>
                </a:solidFill>
              </a:rPr>
              <a:t>to use tech. </a:t>
            </a:r>
          </a:p>
          <a:p>
            <a:pPr marL="285750"/>
            <a:r>
              <a:rPr lang="en-US" sz="1700" b="1" dirty="0">
                <a:solidFill>
                  <a:schemeClr val="tx1"/>
                </a:solidFill>
              </a:rPr>
              <a:t>Stay involved </a:t>
            </a:r>
            <a:r>
              <a:rPr lang="en-US" sz="1700" dirty="0">
                <a:solidFill>
                  <a:schemeClr val="tx1"/>
                </a:solidFill>
              </a:rPr>
              <a:t>– make </a:t>
            </a:r>
            <a:r>
              <a:rPr lang="en-US" sz="1700" dirty="0">
                <a:solidFill>
                  <a:srgbClr val="FF0000"/>
                </a:solidFill>
              </a:rPr>
              <a:t>time to</a:t>
            </a:r>
            <a:r>
              <a:rPr lang="en-US" sz="1700" dirty="0">
                <a:solidFill>
                  <a:schemeClr val="tx1"/>
                </a:solidFill>
              </a:rPr>
              <a:t> </a:t>
            </a:r>
            <a:r>
              <a:rPr lang="en-US" sz="1700" dirty="0">
                <a:solidFill>
                  <a:srgbClr val="FF0000"/>
                </a:solidFill>
              </a:rPr>
              <a:t>communicate</a:t>
            </a:r>
            <a:r>
              <a:rPr lang="en-US" sz="1700" dirty="0">
                <a:solidFill>
                  <a:schemeClr val="tx1"/>
                </a:solidFill>
              </a:rPr>
              <a:t>, talk about what they are doing. What do they enjoy? What makes them laugh? </a:t>
            </a:r>
          </a:p>
          <a:p>
            <a:pPr marL="285750"/>
            <a:r>
              <a:rPr lang="en-US" sz="1700" b="1" dirty="0">
                <a:solidFill>
                  <a:schemeClr val="tx1"/>
                </a:solidFill>
              </a:rPr>
              <a:t>Don’t quiz them </a:t>
            </a:r>
            <a:r>
              <a:rPr lang="en-US" sz="1700" dirty="0">
                <a:solidFill>
                  <a:schemeClr val="tx1"/>
                </a:solidFill>
              </a:rPr>
              <a:t>– have </a:t>
            </a:r>
            <a:r>
              <a:rPr lang="en-US" sz="1700" b="0" i="0" dirty="0">
                <a:solidFill>
                  <a:schemeClr val="tx1"/>
                </a:solidFill>
                <a:effectLst/>
                <a:highlight>
                  <a:srgbClr val="FFFFFF"/>
                </a:highlight>
              </a:rPr>
              <a:t>regular </a:t>
            </a:r>
            <a:r>
              <a:rPr lang="en-US" sz="1700" b="0" i="0" dirty="0">
                <a:solidFill>
                  <a:srgbClr val="FF0000"/>
                </a:solidFill>
                <a:effectLst/>
                <a:highlight>
                  <a:srgbClr val="FFFFFF"/>
                </a:highlight>
              </a:rPr>
              <a:t>conversations</a:t>
            </a:r>
            <a:r>
              <a:rPr lang="en-US" sz="1700" b="0" i="0" dirty="0">
                <a:solidFill>
                  <a:schemeClr val="tx1"/>
                </a:solidFill>
                <a:effectLst/>
                <a:highlight>
                  <a:srgbClr val="FFFFFF"/>
                </a:highlight>
              </a:rPr>
              <a:t>. What's their </a:t>
            </a:r>
            <a:r>
              <a:rPr lang="en-US" sz="1700" b="0" i="0" dirty="0" err="1">
                <a:solidFill>
                  <a:schemeClr val="tx1"/>
                </a:solidFill>
                <a:effectLst/>
                <a:highlight>
                  <a:srgbClr val="FFFFFF"/>
                </a:highlight>
              </a:rPr>
              <a:t>favourite</a:t>
            </a:r>
            <a:r>
              <a:rPr lang="en-US" sz="1700" b="0" i="0" dirty="0">
                <a:solidFill>
                  <a:schemeClr val="tx1"/>
                </a:solidFill>
                <a:effectLst/>
                <a:highlight>
                  <a:srgbClr val="FFFFFF"/>
                </a:highlight>
              </a:rPr>
              <a:t> app? What is the best site to learn new things from?</a:t>
            </a:r>
            <a:endParaRPr lang="en-US" sz="1700" dirty="0">
              <a:solidFill>
                <a:schemeClr val="tx1"/>
              </a:solidFill>
            </a:endParaRPr>
          </a:p>
          <a:p>
            <a:pPr marL="285750"/>
            <a:r>
              <a:rPr lang="en-US" sz="1700" b="1" dirty="0">
                <a:solidFill>
                  <a:schemeClr val="tx1"/>
                </a:solidFill>
                <a:highlight>
                  <a:srgbClr val="FFFFFF"/>
                </a:highlight>
              </a:rPr>
              <a:t>Join in </a:t>
            </a:r>
            <a:r>
              <a:rPr lang="en-US" sz="1700" dirty="0">
                <a:solidFill>
                  <a:schemeClr val="tx1"/>
                </a:solidFill>
                <a:highlight>
                  <a:srgbClr val="FFFFFF"/>
                </a:highlight>
              </a:rPr>
              <a:t>– </a:t>
            </a:r>
            <a:r>
              <a:rPr lang="en-US" sz="1700" dirty="0">
                <a:solidFill>
                  <a:srgbClr val="FF0000"/>
                </a:solidFill>
                <a:highlight>
                  <a:srgbClr val="FFFFFF"/>
                </a:highlight>
              </a:rPr>
              <a:t>w</a:t>
            </a:r>
            <a:r>
              <a:rPr lang="en-US" sz="1700" b="0" i="0" dirty="0">
                <a:solidFill>
                  <a:srgbClr val="FF0000"/>
                </a:solidFill>
                <a:effectLst/>
                <a:highlight>
                  <a:srgbClr val="FFFFFF"/>
                </a:highlight>
              </a:rPr>
              <a:t>atch them </a:t>
            </a:r>
            <a:r>
              <a:rPr lang="en-US" sz="1700" b="0" i="0" dirty="0">
                <a:solidFill>
                  <a:schemeClr val="tx1"/>
                </a:solidFill>
                <a:effectLst/>
                <a:highlight>
                  <a:srgbClr val="FFFFFF"/>
                </a:highlight>
              </a:rPr>
              <a:t>play a game and join in</a:t>
            </a:r>
            <a:r>
              <a:rPr lang="en-US" sz="1700" dirty="0">
                <a:solidFill>
                  <a:schemeClr val="tx1"/>
                </a:solidFill>
                <a:highlight>
                  <a:srgbClr val="FFFFFF"/>
                </a:highlight>
              </a:rPr>
              <a:t>. W</a:t>
            </a:r>
            <a:r>
              <a:rPr lang="en-US" sz="1700" b="0" i="0" dirty="0">
                <a:solidFill>
                  <a:schemeClr val="tx1"/>
                </a:solidFill>
                <a:effectLst/>
                <a:highlight>
                  <a:srgbClr val="FFFFFF"/>
                </a:highlight>
              </a:rPr>
              <a:t>ho are they playing with? </a:t>
            </a:r>
            <a:r>
              <a:rPr lang="en-US" sz="1700" dirty="0">
                <a:solidFill>
                  <a:schemeClr val="tx1"/>
                </a:solidFill>
                <a:highlight>
                  <a:srgbClr val="FFFFFF"/>
                </a:highlight>
              </a:rPr>
              <a:t>Do they know the other players?</a:t>
            </a:r>
            <a:endParaRPr lang="en-US" sz="1700" b="0" i="0" dirty="0">
              <a:solidFill>
                <a:schemeClr val="tx1"/>
              </a:solidFill>
              <a:effectLst/>
              <a:highlight>
                <a:srgbClr val="FFFFFF"/>
              </a:highlight>
            </a:endParaRPr>
          </a:p>
          <a:p>
            <a:pPr marL="285750"/>
            <a:r>
              <a:rPr lang="en-US" sz="1700" b="1" dirty="0">
                <a:solidFill>
                  <a:schemeClr val="tx1"/>
                </a:solidFill>
                <a:highlight>
                  <a:srgbClr val="FFFFFF"/>
                </a:highlight>
              </a:rPr>
              <a:t>‘Show me how…’ </a:t>
            </a:r>
            <a:r>
              <a:rPr lang="en-US" sz="1700" dirty="0">
                <a:solidFill>
                  <a:schemeClr val="tx1"/>
                </a:solidFill>
                <a:highlight>
                  <a:srgbClr val="FFFFFF"/>
                </a:highlight>
              </a:rPr>
              <a:t>– </a:t>
            </a:r>
            <a:r>
              <a:rPr lang="en-US" sz="1700" dirty="0">
                <a:solidFill>
                  <a:srgbClr val="FF0000"/>
                </a:solidFill>
                <a:highlight>
                  <a:srgbClr val="FFFFFF"/>
                </a:highlight>
              </a:rPr>
              <a:t>ask their advice </a:t>
            </a:r>
            <a:r>
              <a:rPr lang="en-US" sz="1700" dirty="0">
                <a:solidFill>
                  <a:schemeClr val="tx1"/>
                </a:solidFill>
                <a:highlight>
                  <a:srgbClr val="FFFFFF"/>
                </a:highlight>
              </a:rPr>
              <a:t>to help you with your privacy settings, who you should add as a friend, are there any risks?</a:t>
            </a:r>
          </a:p>
          <a:p>
            <a:pPr marL="285750"/>
            <a:r>
              <a:rPr lang="en-US" sz="1700" b="1" dirty="0">
                <a:solidFill>
                  <a:schemeClr val="tx1"/>
                </a:solidFill>
                <a:highlight>
                  <a:srgbClr val="FFFFFF"/>
                </a:highlight>
              </a:rPr>
              <a:t>Lead by example </a:t>
            </a:r>
            <a:r>
              <a:rPr lang="en-US" sz="1700" dirty="0">
                <a:solidFill>
                  <a:schemeClr val="tx1"/>
                </a:solidFill>
                <a:highlight>
                  <a:srgbClr val="FFFFFF"/>
                </a:highlight>
              </a:rPr>
              <a:t>– c</a:t>
            </a:r>
            <a:r>
              <a:rPr lang="en-US" sz="1700" b="0" i="0" dirty="0">
                <a:solidFill>
                  <a:schemeClr val="tx1"/>
                </a:solidFill>
                <a:effectLst/>
                <a:highlight>
                  <a:srgbClr val="FFFFFF"/>
                </a:highlight>
              </a:rPr>
              <a:t>hildren learn as much from watching as they do from being told not to do something, so </a:t>
            </a:r>
            <a:r>
              <a:rPr lang="en-US" sz="1700" b="0" i="0" dirty="0">
                <a:solidFill>
                  <a:srgbClr val="FF0000"/>
                </a:solidFill>
                <a:effectLst/>
                <a:highlight>
                  <a:srgbClr val="FFFFFF"/>
                </a:highlight>
              </a:rPr>
              <a:t>model</a:t>
            </a:r>
            <a:r>
              <a:rPr lang="en-US" sz="1700" b="0" i="0" dirty="0">
                <a:solidFill>
                  <a:schemeClr val="tx1"/>
                </a:solidFill>
                <a:effectLst/>
                <a:highlight>
                  <a:srgbClr val="FFFFFF"/>
                </a:highlight>
              </a:rPr>
              <a:t> good behaviour</a:t>
            </a:r>
          </a:p>
          <a:p>
            <a:pPr marL="285750"/>
            <a:r>
              <a:rPr lang="en-GB" sz="1700" b="1" dirty="0">
                <a:solidFill>
                  <a:schemeClr val="tx1"/>
                </a:solidFill>
                <a:highlight>
                  <a:srgbClr val="FFFFFF"/>
                </a:highlight>
              </a:rPr>
              <a:t>Reassure them</a:t>
            </a:r>
            <a:r>
              <a:rPr lang="en-GB" sz="1700" dirty="0">
                <a:solidFill>
                  <a:schemeClr val="tx1"/>
                </a:solidFill>
                <a:highlight>
                  <a:srgbClr val="FFFFFF"/>
                </a:highlight>
              </a:rPr>
              <a:t> – tell them that they </a:t>
            </a:r>
            <a:r>
              <a:rPr lang="en-GB" sz="1700" dirty="0">
                <a:solidFill>
                  <a:srgbClr val="FF0000"/>
                </a:solidFill>
                <a:highlight>
                  <a:srgbClr val="FFFFFF"/>
                </a:highlight>
              </a:rPr>
              <a:t>won't get in trouble </a:t>
            </a:r>
            <a:r>
              <a:rPr lang="en-GB" sz="1700" dirty="0">
                <a:solidFill>
                  <a:schemeClr val="tx1"/>
                </a:solidFill>
                <a:highlight>
                  <a:srgbClr val="FFFFFF"/>
                </a:highlight>
              </a:rPr>
              <a:t>and that you are always there </a:t>
            </a:r>
            <a:r>
              <a:rPr lang="en-GB" sz="1700" dirty="0">
                <a:solidFill>
                  <a:srgbClr val="FF0000"/>
                </a:solidFill>
                <a:highlight>
                  <a:srgbClr val="FFFFFF"/>
                </a:highlight>
              </a:rPr>
              <a:t>to help</a:t>
            </a:r>
            <a:endParaRPr lang="en-US" sz="1700" dirty="0">
              <a:solidFill>
                <a:schemeClr val="tx1"/>
              </a:solidFill>
              <a:highlight>
                <a:srgbClr val="FFFFFF"/>
              </a:highlight>
            </a:endParaRPr>
          </a:p>
          <a:p>
            <a:endParaRPr lang="en-US" sz="1200" dirty="0">
              <a:solidFill>
                <a:schemeClr val="tx1"/>
              </a:solidFill>
            </a:endParaRPr>
          </a:p>
        </p:txBody>
      </p:sp>
      <p:pic>
        <p:nvPicPr>
          <p:cNvPr id="4" name="Picture 2" descr="Internet safety for children | Keep your child safe online - CBeebies - BBC">
            <a:extLst>
              <a:ext uri="{FF2B5EF4-FFF2-40B4-BE49-F238E27FC236}">
                <a16:creationId xmlns:a16="http://schemas.microsoft.com/office/drawing/2014/main" id="{B022BCD0-FBB8-A28D-C0BE-E948A1C378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65" r="16728"/>
          <a:stretch/>
        </p:blipFill>
        <p:spPr bwMode="auto">
          <a:xfrm>
            <a:off x="7022904" y="10"/>
            <a:ext cx="516093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6" y="19627"/>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ed and black rectangular sign with white text&#10;&#10;Description automatically generated with low confidence">
            <a:extLst>
              <a:ext uri="{FF2B5EF4-FFF2-40B4-BE49-F238E27FC236}">
                <a16:creationId xmlns:a16="http://schemas.microsoft.com/office/drawing/2014/main" id="{328141C9-9409-195A-4D05-EA609771373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18661" y="226750"/>
            <a:ext cx="1138484" cy="801355"/>
          </a:xfrm>
          <a:prstGeom prst="rect">
            <a:avLst/>
          </a:prstGeom>
        </p:spPr>
      </p:pic>
      <p:sp>
        <p:nvSpPr>
          <p:cNvPr id="10" name="Rectangle 9"/>
          <p:cNvSpPr/>
          <p:nvPr/>
        </p:nvSpPr>
        <p:spPr>
          <a:xfrm>
            <a:off x="144723" y="-1"/>
            <a:ext cx="1286359" cy="1139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47934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5E613DE-BA37-E655-7F45-D431670A423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1949495" y="523646"/>
            <a:ext cx="8908043" cy="60797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HOW MUCH DO YOU KNOW </a:t>
            </a:r>
            <a:r>
              <a:rPr lang="en-US" sz="2800" b="1">
                <a:ea typeface="+mj-ea"/>
                <a:cs typeface="+mj-cs"/>
              </a:rPr>
              <a:t>about</a:t>
            </a:r>
            <a:r>
              <a:rPr lang="en-US" sz="2800" b="1">
                <a:solidFill>
                  <a:srgbClr val="FF0000"/>
                </a:solidFill>
                <a:ea typeface="+mj-ea"/>
                <a:cs typeface="+mj-cs"/>
              </a:rPr>
              <a:t> </a:t>
            </a:r>
            <a:r>
              <a:rPr lang="en-US" sz="2800" b="1">
                <a:ea typeface="+mj-ea"/>
                <a:cs typeface="+mj-cs"/>
              </a:rPr>
              <a:t>your child’s life online? </a:t>
            </a:r>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8" name="TextBox 7">
            <a:extLst>
              <a:ext uri="{FF2B5EF4-FFF2-40B4-BE49-F238E27FC236}">
                <a16:creationId xmlns:a16="http://schemas.microsoft.com/office/drawing/2014/main" id="{96009E79-2B50-460F-0FDF-22F96BD8CFBF}"/>
              </a:ext>
            </a:extLst>
          </p:cNvPr>
          <p:cNvSpPr txBox="1"/>
          <p:nvPr/>
        </p:nvSpPr>
        <p:spPr>
          <a:xfrm>
            <a:off x="1180730" y="4506550"/>
            <a:ext cx="10901024" cy="1569660"/>
          </a:xfrm>
          <a:prstGeom prst="rect">
            <a:avLst/>
          </a:prstGeom>
          <a:noFill/>
        </p:spPr>
        <p:txBody>
          <a:bodyPr wrap="square">
            <a:spAutoFit/>
          </a:bodyPr>
          <a:lstStyle/>
          <a:p>
            <a:r>
              <a:rPr lang="en-GB" sz="2400" b="1" dirty="0"/>
              <a:t>Almost all children (96%) aged 3 – 17 went online in </a:t>
            </a:r>
            <a:r>
              <a:rPr lang="en-GB" sz="2400" b="1" dirty="0" smtClean="0"/>
              <a:t>2024</a:t>
            </a:r>
            <a:r>
              <a:rPr lang="en-GB" sz="2400" dirty="0" smtClean="0"/>
              <a:t>, </a:t>
            </a:r>
            <a:r>
              <a:rPr lang="en-GB" sz="2400" dirty="0"/>
              <a:t>highlighting the centrality of the internet in their lives:</a:t>
            </a:r>
          </a:p>
          <a:p>
            <a:pPr marL="1200150" lvl="2" indent="-285750">
              <a:buFont typeface="Arial" panose="020B0604020202020204" pitchFamily="34" charset="0"/>
              <a:buChar char="•"/>
            </a:pPr>
            <a:r>
              <a:rPr lang="en-GB" sz="2400" dirty="0"/>
              <a:t>Younger children commonly use </a:t>
            </a:r>
            <a:r>
              <a:rPr lang="en-GB" sz="2400" b="1" dirty="0"/>
              <a:t>tablets</a:t>
            </a:r>
            <a:r>
              <a:rPr lang="en-GB" sz="2400" dirty="0"/>
              <a:t> to go online</a:t>
            </a:r>
          </a:p>
          <a:p>
            <a:pPr marL="1200150" lvl="2" indent="-285750">
              <a:buFont typeface="Arial" panose="020B0604020202020204" pitchFamily="34" charset="0"/>
              <a:buChar char="•"/>
            </a:pPr>
            <a:r>
              <a:rPr lang="en-GB" sz="2400" dirty="0"/>
              <a:t>Older children are more likely to use </a:t>
            </a:r>
            <a:r>
              <a:rPr lang="en-GB" sz="2400" b="1" dirty="0"/>
              <a:t>mobile phones</a:t>
            </a:r>
          </a:p>
        </p:txBody>
      </p:sp>
      <p:pic>
        <p:nvPicPr>
          <p:cNvPr id="6" name="Picture 6" descr="Free speech bubble talking chat illustration">
            <a:extLst>
              <a:ext uri="{FF2B5EF4-FFF2-40B4-BE49-F238E27FC236}">
                <a16:creationId xmlns:a16="http://schemas.microsoft.com/office/drawing/2014/main" id="{F71BF249-634D-8146-9821-99A4DD91BCB1}"/>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61982" y="29432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Free did you know speech balloon message illustration">
            <a:extLst>
              <a:ext uri="{FF2B5EF4-FFF2-40B4-BE49-F238E27FC236}">
                <a16:creationId xmlns:a16="http://schemas.microsoft.com/office/drawing/2014/main" id="{F2D2B29A-2F55-2660-EB53-A0F67EB838F8}"/>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rot="1247984">
            <a:off x="9138942" y="4758470"/>
            <a:ext cx="1635271" cy="16352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EA3A25A-179B-1862-ABAA-5C2F7460A179}"/>
              </a:ext>
            </a:extLst>
          </p:cNvPr>
          <p:cNvPicPr>
            <a:picLocks noChangeAspect="1"/>
          </p:cNvPicPr>
          <p:nvPr/>
        </p:nvPicPr>
        <p:blipFill>
          <a:blip r:embed="rId5"/>
          <a:stretch>
            <a:fillRect/>
          </a:stretch>
        </p:blipFill>
        <p:spPr>
          <a:xfrm>
            <a:off x="914400" y="1944896"/>
            <a:ext cx="10520265" cy="2130272"/>
          </a:xfrm>
          <a:prstGeom prst="rect">
            <a:avLst/>
          </a:prstGeom>
        </p:spPr>
      </p:pic>
      <p:sp>
        <p:nvSpPr>
          <p:cNvPr id="10" name="Rectangle 9"/>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6559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B149C8B-3C34-B12E-4788-18606232CA0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05010" y="790328"/>
            <a:ext cx="8805647" cy="1732493"/>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2800" b="1">
                <a:ea typeface="+mj-ea"/>
                <a:cs typeface="+mj-cs"/>
              </a:rPr>
              <a:t>Does your child have their </a:t>
            </a:r>
            <a:r>
              <a:rPr lang="en-US" sz="2800" b="1">
                <a:solidFill>
                  <a:srgbClr val="FF0000"/>
                </a:solidFill>
                <a:ea typeface="+mj-ea"/>
                <a:cs typeface="+mj-cs"/>
              </a:rPr>
              <a:t>OWN MOBILE PHONE?</a:t>
            </a:r>
            <a:r>
              <a:rPr lang="en-US" sz="2800" b="1">
                <a:ea typeface="+mj-ea"/>
                <a:cs typeface="+mj-cs"/>
              </a:rPr>
              <a:t> If so, is it a</a:t>
            </a:r>
            <a:r>
              <a:rPr lang="en-US" sz="2800" b="1">
                <a:solidFill>
                  <a:srgbClr val="FF0000"/>
                </a:solidFill>
                <a:ea typeface="+mj-ea"/>
                <a:cs typeface="+mj-cs"/>
              </a:rPr>
              <a:t> SMART PHONE?</a:t>
            </a:r>
            <a:endParaRPr lang="en-US" sz="2800" b="1">
              <a:ea typeface="+mj-ea"/>
              <a:cs typeface="+mj-cs"/>
            </a:endParaRPr>
          </a:p>
          <a:p>
            <a:pPr>
              <a:lnSpc>
                <a:spcPct val="90000"/>
              </a:lnSpc>
              <a:spcBef>
                <a:spcPct val="0"/>
              </a:spcBef>
              <a:spcAft>
                <a:spcPts val="600"/>
              </a:spcAft>
            </a:pPr>
            <a:endParaRPr lang="en-US" sz="2800" b="1">
              <a:solidFill>
                <a:srgbClr val="FF0000"/>
              </a:solidFill>
              <a:ea typeface="+mj-ea"/>
              <a:cs typeface="+mj-cs"/>
            </a:endParaRPr>
          </a:p>
          <a:p>
            <a:pPr>
              <a:lnSpc>
                <a:spcPct val="90000"/>
              </a:lnSpc>
              <a:spcBef>
                <a:spcPct val="0"/>
              </a:spcBef>
              <a:spcAft>
                <a:spcPts val="600"/>
              </a:spcAft>
            </a:pPr>
            <a:r>
              <a:rPr lang="en-US" sz="2800" b="1">
                <a:ea typeface="+mj-ea"/>
                <a:cs typeface="+mj-cs"/>
              </a:rPr>
              <a:t>                            What </a:t>
            </a:r>
            <a:r>
              <a:rPr lang="en-US" sz="2800" b="1">
                <a:solidFill>
                  <a:srgbClr val="FF0000"/>
                </a:solidFill>
                <a:ea typeface="+mj-ea"/>
                <a:cs typeface="+mj-cs"/>
              </a:rPr>
              <a:t>AGE</a:t>
            </a:r>
            <a:r>
              <a:rPr lang="en-US" sz="2800" b="1">
                <a:ea typeface="+mj-ea"/>
                <a:cs typeface="+mj-cs"/>
              </a:rPr>
              <a:t> do you think is appropriate? </a:t>
            </a:r>
            <a:endParaRPr lang="en-US" sz="2800" b="1">
              <a:solidFill>
                <a:srgbClr val="FF0000"/>
              </a:solidFill>
              <a:ea typeface="+mj-ea"/>
              <a:cs typeface="+mj-cs"/>
            </a:endParaRPr>
          </a:p>
        </p:txBody>
      </p:sp>
      <p:sp>
        <p:nvSpPr>
          <p:cNvPr id="7" name="TextBox 6">
            <a:extLst>
              <a:ext uri="{FF2B5EF4-FFF2-40B4-BE49-F238E27FC236}">
                <a16:creationId xmlns:a16="http://schemas.microsoft.com/office/drawing/2014/main" id="{2131E8D3-708B-2890-C39E-F01A91AB0E31}"/>
              </a:ext>
            </a:extLst>
          </p:cNvPr>
          <p:cNvSpPr txBox="1"/>
          <p:nvPr/>
        </p:nvSpPr>
        <p:spPr>
          <a:xfrm>
            <a:off x="7160217" y="6550224"/>
            <a:ext cx="4909011" cy="307777"/>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2025</a:t>
            </a:r>
            <a:endParaRPr lang="en-GB" sz="1400" dirty="0"/>
          </a:p>
        </p:txBody>
      </p:sp>
      <p:pic>
        <p:nvPicPr>
          <p:cNvPr id="5" name="Picture 6" descr="Free speech bubble talking chat illustration">
            <a:extLst>
              <a:ext uri="{FF2B5EF4-FFF2-40B4-BE49-F238E27FC236}">
                <a16:creationId xmlns:a16="http://schemas.microsoft.com/office/drawing/2014/main" id="{76413530-52E8-1C8E-9FEB-1E2BA338EC0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62595" y="48326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6" descr="Free speech bubble talking chat illustration">
            <a:extLst>
              <a:ext uri="{FF2B5EF4-FFF2-40B4-BE49-F238E27FC236}">
                <a16:creationId xmlns:a16="http://schemas.microsoft.com/office/drawing/2014/main" id="{CA379C88-554A-0E21-2460-67DD3324FCE5}"/>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304771" y="1575725"/>
            <a:ext cx="1092376" cy="109237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graphicFrame>
        <p:nvGraphicFramePr>
          <p:cNvPr id="13" name="Chart 12">
            <a:extLst>
              <a:ext uri="{FF2B5EF4-FFF2-40B4-BE49-F238E27FC236}">
                <a16:creationId xmlns:a16="http://schemas.microsoft.com/office/drawing/2014/main" id="{8FC33225-6015-A312-EC03-E8F129272F73}"/>
              </a:ext>
            </a:extLst>
          </p:cNvPr>
          <p:cNvGraphicFramePr>
            <a:graphicFrameLocks/>
          </p:cNvGraphicFramePr>
          <p:nvPr>
            <p:extLst>
              <p:ext uri="{D42A27DB-BD31-4B8C-83A1-F6EECF244321}">
                <p14:modId xmlns:p14="http://schemas.microsoft.com/office/powerpoint/2010/main" val="796300048"/>
              </p:ext>
            </p:extLst>
          </p:nvPr>
        </p:nvGraphicFramePr>
        <p:xfrm>
          <a:off x="3304771" y="2933909"/>
          <a:ext cx="6389577" cy="3616314"/>
        </p:xfrm>
        <a:graphic>
          <a:graphicData uri="http://schemas.openxmlformats.org/drawingml/2006/chart">
            <c:chart xmlns:c="http://schemas.openxmlformats.org/drawingml/2006/chart" xmlns:r="http://schemas.openxmlformats.org/officeDocument/2006/relationships" r:id="rId4"/>
          </a:graphicData>
        </a:graphic>
      </p:graphicFrame>
      <p:pic>
        <p:nvPicPr>
          <p:cNvPr id="16" name="Picture 2" descr="Free did you know speech balloon message illustration">
            <a:extLst>
              <a:ext uri="{FF2B5EF4-FFF2-40B4-BE49-F238E27FC236}">
                <a16:creationId xmlns:a16="http://schemas.microsoft.com/office/drawing/2014/main" id="{C289C2BC-22C7-2361-66D6-F6050F13A45E}"/>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162126" y="1283454"/>
            <a:ext cx="1924833" cy="192483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45805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515ED7-4E88-34FA-0A8A-3511AC27D84E}"/>
              </a:ext>
            </a:extLst>
          </p:cNvPr>
          <p:cNvSpPr txBox="1"/>
          <p:nvPr/>
        </p:nvSpPr>
        <p:spPr>
          <a:xfrm>
            <a:off x="7442187" y="4262798"/>
            <a:ext cx="3719639" cy="16004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000"/>
              <a:t>NO internet access</a:t>
            </a:r>
          </a:p>
          <a:p>
            <a:pPr marL="285750" indent="-285750">
              <a:buFont typeface="Arial" panose="020B0604020202020204" pitchFamily="34" charset="0"/>
              <a:buChar char="•"/>
            </a:pPr>
            <a:r>
              <a:rPr lang="en-GB" sz="2000"/>
              <a:t>Some games</a:t>
            </a:r>
          </a:p>
          <a:p>
            <a:pPr marL="285750" indent="-285750">
              <a:buFont typeface="Arial" panose="020B0604020202020204" pitchFamily="34" charset="0"/>
              <a:buChar char="•"/>
            </a:pPr>
            <a:r>
              <a:rPr lang="en-GB" sz="2000"/>
              <a:t>Anytime phone calls and texts</a:t>
            </a:r>
          </a:p>
          <a:p>
            <a:pPr marL="285750" indent="-285750">
              <a:buFont typeface="Arial" panose="020B0604020202020204" pitchFamily="34" charset="0"/>
              <a:buChar char="•"/>
            </a:pPr>
            <a:r>
              <a:rPr lang="en-GB" sz="2000"/>
              <a:t>Limited parental controls</a:t>
            </a:r>
          </a:p>
          <a:p>
            <a:pPr marL="285750" indent="-285750">
              <a:buFont typeface="Arial" panose="020B0604020202020204" pitchFamily="34" charset="0"/>
              <a:buChar char="•"/>
            </a:pPr>
            <a:endParaRPr lang="en-GB"/>
          </a:p>
        </p:txBody>
      </p:sp>
      <p:cxnSp>
        <p:nvCxnSpPr>
          <p:cNvPr id="6" name="Straight Connector 5">
            <a:extLst>
              <a:ext uri="{FF2B5EF4-FFF2-40B4-BE49-F238E27FC236}">
                <a16:creationId xmlns:a16="http://schemas.microsoft.com/office/drawing/2014/main" id="{173CE6B9-1DA0-2196-B205-4F4BA0B7795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10400" y="720267"/>
            <a:ext cx="7479323" cy="52002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SMARTPHONE </a:t>
            </a:r>
            <a:r>
              <a:rPr lang="en-US" sz="2800" b="1">
                <a:ea typeface="+mj-ea"/>
                <a:cs typeface="+mj-cs"/>
              </a:rPr>
              <a:t>or </a:t>
            </a:r>
            <a:r>
              <a:rPr lang="en-US" sz="2800" b="1">
                <a:solidFill>
                  <a:srgbClr val="FF0000"/>
                </a:solidFill>
                <a:ea typeface="+mj-ea"/>
                <a:cs typeface="+mj-cs"/>
              </a:rPr>
              <a:t>‘NON’-SMART / BRICK </a:t>
            </a:r>
            <a:r>
              <a:rPr lang="en-US" sz="2800" b="1">
                <a:ea typeface="+mj-ea"/>
                <a:cs typeface="+mj-cs"/>
              </a:rPr>
              <a:t>phone?</a:t>
            </a:r>
          </a:p>
        </p:txBody>
      </p:sp>
      <p:pic>
        <p:nvPicPr>
          <p:cNvPr id="4" name="Picture 2" descr="Free slider cellphone cellular illustration">
            <a:extLst>
              <a:ext uri="{FF2B5EF4-FFF2-40B4-BE49-F238E27FC236}">
                <a16:creationId xmlns:a16="http://schemas.microsoft.com/office/drawing/2014/main" id="{B147E541-7A38-C21D-481C-2126FEFBA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3661">
            <a:off x="4971076" y="4646826"/>
            <a:ext cx="3512760" cy="20637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2904D4-8C72-AC90-EE71-C4A3B230CAE2}"/>
              </a:ext>
            </a:extLst>
          </p:cNvPr>
          <p:cNvSpPr txBox="1"/>
          <p:nvPr/>
        </p:nvSpPr>
        <p:spPr>
          <a:xfrm>
            <a:off x="494140" y="2321004"/>
            <a:ext cx="3479744" cy="221599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000"/>
              <a:t>Internet access</a:t>
            </a:r>
          </a:p>
          <a:p>
            <a:pPr marL="285750" indent="-285750">
              <a:buFont typeface="Arial" panose="020B0604020202020204" pitchFamily="34" charset="0"/>
              <a:buChar char="•"/>
            </a:pPr>
            <a:r>
              <a:rPr lang="en-GB" sz="2000"/>
              <a:t>Social media, apps and games</a:t>
            </a:r>
          </a:p>
          <a:p>
            <a:pPr marL="285750" indent="-285750">
              <a:buFont typeface="Arial" panose="020B0604020202020204" pitchFamily="34" charset="0"/>
              <a:buChar char="•"/>
            </a:pPr>
            <a:r>
              <a:rPr lang="en-GB" sz="2000"/>
              <a:t>Notifications </a:t>
            </a:r>
          </a:p>
          <a:p>
            <a:pPr marL="285750" indent="-285750">
              <a:buFont typeface="Arial" panose="020B0604020202020204" pitchFamily="34" charset="0"/>
              <a:buChar char="•"/>
            </a:pPr>
            <a:r>
              <a:rPr lang="en-GB" sz="2000"/>
              <a:t>Anytime connection</a:t>
            </a:r>
          </a:p>
          <a:p>
            <a:pPr marL="285750" indent="-285750">
              <a:buFont typeface="Arial" panose="020B0604020202020204" pitchFamily="34" charset="0"/>
              <a:buChar char="•"/>
            </a:pPr>
            <a:r>
              <a:rPr lang="en-GB" sz="2000"/>
              <a:t>Parental controls</a:t>
            </a:r>
          </a:p>
          <a:p>
            <a:pPr marL="285750" indent="-285750">
              <a:buFont typeface="Arial" panose="020B0604020202020204" pitchFamily="34" charset="0"/>
              <a:buChar char="•"/>
            </a:pPr>
            <a:endParaRPr lang="en-GB"/>
          </a:p>
        </p:txBody>
      </p:sp>
      <p:sp>
        <p:nvSpPr>
          <p:cNvPr id="9" name="Rectangle: Rounded Corners 8">
            <a:extLst>
              <a:ext uri="{FF2B5EF4-FFF2-40B4-BE49-F238E27FC236}">
                <a16:creationId xmlns:a16="http://schemas.microsoft.com/office/drawing/2014/main" id="{62D6BECF-588D-A2B5-3F72-2F5BA048FCC4}"/>
              </a:ext>
            </a:extLst>
          </p:cNvPr>
          <p:cNvSpPr/>
          <p:nvPr/>
        </p:nvSpPr>
        <p:spPr>
          <a:xfrm>
            <a:off x="6096000" y="1654056"/>
            <a:ext cx="5240952" cy="1685523"/>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a:solidFill>
                  <a:schemeClr val="tx1"/>
                </a:solidFill>
                <a:effectLst/>
                <a:latin typeface="Arial" panose="020B0604020202020204" pitchFamily="34" charset="0"/>
                <a:ea typeface="Arial" panose="020B0604020202020204" pitchFamily="34" charset="0"/>
              </a:rPr>
              <a:t>REMEMBER IT’S </a:t>
            </a:r>
            <a:r>
              <a:rPr lang="en-US" sz="2400" b="1" u="sng">
                <a:solidFill>
                  <a:schemeClr val="tx1"/>
                </a:solidFill>
                <a:effectLst/>
                <a:latin typeface="Arial" panose="020B0604020202020204" pitchFamily="34" charset="0"/>
                <a:ea typeface="Arial" panose="020B0604020202020204" pitchFamily="34" charset="0"/>
              </a:rPr>
              <a:t>YOUR CHOICE </a:t>
            </a:r>
          </a:p>
          <a:p>
            <a:pPr algn="ctr"/>
            <a:r>
              <a:rPr lang="en-US">
                <a:solidFill>
                  <a:schemeClr val="tx1"/>
                </a:solidFill>
                <a:latin typeface="Arial" panose="020B0604020202020204" pitchFamily="34" charset="0"/>
                <a:ea typeface="Arial" panose="020B0604020202020204" pitchFamily="34" charset="0"/>
              </a:rPr>
              <a:t>E</a:t>
            </a:r>
            <a:r>
              <a:rPr lang="en-US" sz="1800">
                <a:solidFill>
                  <a:schemeClr val="tx1"/>
                </a:solidFill>
                <a:effectLst/>
                <a:latin typeface="Arial" panose="020B0604020202020204" pitchFamily="34" charset="0"/>
                <a:ea typeface="Arial" panose="020B0604020202020204" pitchFamily="34" charset="0"/>
              </a:rPr>
              <a:t>very child and situation is unique,</a:t>
            </a:r>
          </a:p>
          <a:p>
            <a:pPr algn="ctr"/>
            <a:r>
              <a:rPr lang="en-US" sz="1800">
                <a:solidFill>
                  <a:schemeClr val="tx1"/>
                </a:solidFill>
                <a:effectLst/>
                <a:latin typeface="Arial" panose="020B0604020202020204" pitchFamily="34" charset="0"/>
                <a:ea typeface="Arial" panose="020B0604020202020204" pitchFamily="34" charset="0"/>
              </a:rPr>
              <a:t> and you are  best placed to know their needs</a:t>
            </a:r>
            <a:endParaRPr lang="en-GB">
              <a:solidFill>
                <a:schemeClr val="tx1"/>
              </a:solidFill>
            </a:endParaRPr>
          </a:p>
        </p:txBody>
      </p:sp>
      <p:pic>
        <p:nvPicPr>
          <p:cNvPr id="7" name="Picture 6" descr="Free speech bubble talking chat illustration">
            <a:extLst>
              <a:ext uri="{FF2B5EF4-FFF2-40B4-BE49-F238E27FC236}">
                <a16:creationId xmlns:a16="http://schemas.microsoft.com/office/drawing/2014/main" id="{30CC348C-0E83-BA8B-FF5C-593A9027996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28" name="Picture 4" descr="Free iphone cellphone smartphone illustration">
            <a:extLst>
              <a:ext uri="{FF2B5EF4-FFF2-40B4-BE49-F238E27FC236}">
                <a16:creationId xmlns:a16="http://schemas.microsoft.com/office/drawing/2014/main" id="{B4AE6AA4-9B1F-1F8E-BEE7-1A6A83D9D2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1141" y="2597194"/>
            <a:ext cx="2817465" cy="287588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413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84E423D-95F1-EBFE-8062-F700F2827D6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3" name="TextBox 2">
            <a:extLst>
              <a:ext uri="{FF2B5EF4-FFF2-40B4-BE49-F238E27FC236}">
                <a16:creationId xmlns:a16="http://schemas.microsoft.com/office/drawing/2014/main" id="{8E73B482-2AEE-2249-EE09-5B388C8880F2}"/>
              </a:ext>
            </a:extLst>
          </p:cNvPr>
          <p:cNvSpPr txBox="1"/>
          <p:nvPr/>
        </p:nvSpPr>
        <p:spPr>
          <a:xfrm>
            <a:off x="1031495" y="5161223"/>
            <a:ext cx="1048561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buFont typeface="Arial" panose="020B0604020202020204" pitchFamily="34" charset="0"/>
              <a:buChar char="•"/>
            </a:pPr>
            <a:r>
              <a:rPr lang="en-GB" sz="2000" b="1">
                <a:solidFill>
                  <a:schemeClr val="tx1"/>
                </a:solidFill>
              </a:rPr>
              <a:t>By age 11, nine in ten children own their own mobile phone</a:t>
            </a:r>
            <a:r>
              <a:rPr lang="en-GB" sz="2000">
                <a:solidFill>
                  <a:schemeClr val="tx1"/>
                </a:solidFill>
              </a:rPr>
              <a:t>, </a:t>
            </a:r>
            <a:r>
              <a:rPr lang="en-GB" sz="2000"/>
              <a:t>distinct from using a family device</a:t>
            </a:r>
          </a:p>
          <a:p>
            <a:pPr marL="342900" indent="-342900">
              <a:buFont typeface="Arial" panose="020B0604020202020204" pitchFamily="34" charset="0"/>
              <a:buChar char="•"/>
            </a:pPr>
            <a:r>
              <a:rPr lang="en-GB" sz="2000"/>
              <a:t>This correlates with </a:t>
            </a:r>
            <a:r>
              <a:rPr lang="en-GB" sz="2000" b="1"/>
              <a:t>transition from primary to secondary school</a:t>
            </a:r>
            <a:r>
              <a:rPr lang="en-GB" sz="2000"/>
              <a:t>. </a:t>
            </a:r>
            <a:endParaRPr lang="en-GB" sz="2000" b="1"/>
          </a:p>
        </p:txBody>
      </p:sp>
      <p:pic>
        <p:nvPicPr>
          <p:cNvPr id="2050" name="Picture 2" descr="Free did you know speech balloon message illustration">
            <a:extLst>
              <a:ext uri="{FF2B5EF4-FFF2-40B4-BE49-F238E27FC236}">
                <a16:creationId xmlns:a16="http://schemas.microsoft.com/office/drawing/2014/main" id="{B1486B10-CDEA-7E5F-F2BD-A3D34B296B50}"/>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244165" y="-18030"/>
            <a:ext cx="2716566" cy="27165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C4E00EE-C578-D592-CBC7-F9D24753A661}"/>
              </a:ext>
            </a:extLst>
          </p:cNvPr>
          <p:cNvPicPr>
            <a:picLocks noChangeAspect="1"/>
          </p:cNvPicPr>
          <p:nvPr/>
        </p:nvPicPr>
        <p:blipFill>
          <a:blip r:embed="rId4"/>
          <a:stretch>
            <a:fillRect/>
          </a:stretch>
        </p:blipFill>
        <p:spPr>
          <a:xfrm>
            <a:off x="765314" y="389296"/>
            <a:ext cx="8478852" cy="4338898"/>
          </a:xfrm>
          <a:prstGeom prst="rect">
            <a:avLst/>
          </a:prstGeom>
        </p:spPr>
      </p:pic>
      <p:sp>
        <p:nvSpPr>
          <p:cNvPr id="8" name="Rectangle 7"/>
          <p:cNvSpPr/>
          <p:nvPr/>
        </p:nvSpPr>
        <p:spPr>
          <a:xfrm>
            <a:off x="108488" y="5869108"/>
            <a:ext cx="1286359" cy="9888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0006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9936A2-9522-52FA-F137-A7E28848A4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94C1BD7-FF25-4C12-86BF-C0C40ECA0B16}"/>
              </a:ext>
            </a:extLst>
          </p:cNvPr>
          <p:cNvSpPr txBox="1"/>
          <p:nvPr/>
        </p:nvSpPr>
        <p:spPr>
          <a:xfrm>
            <a:off x="7352779" y="6486754"/>
            <a:ext cx="4728976"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56395" y="406358"/>
            <a:ext cx="8157029" cy="1077218"/>
          </a:xfrm>
          <a:prstGeom prst="rect">
            <a:avLst/>
          </a:prstGeom>
          <a:noFill/>
        </p:spPr>
        <p:txBody>
          <a:bodyPr wrap="square">
            <a:spAutoFit/>
          </a:bodyPr>
          <a:lstStyle/>
          <a:p>
            <a:r>
              <a:rPr lang="en-GB" sz="3200" b="1"/>
              <a:t>What </a:t>
            </a:r>
            <a:r>
              <a:rPr lang="en-GB" sz="3200" b="1">
                <a:solidFill>
                  <a:srgbClr val="FF0000"/>
                </a:solidFill>
              </a:rPr>
              <a:t>RULES</a:t>
            </a:r>
            <a:r>
              <a:rPr lang="en-GB" sz="3200" b="1"/>
              <a:t> do </a:t>
            </a:r>
            <a:r>
              <a:rPr lang="en-GB" sz="3200" b="1">
                <a:solidFill>
                  <a:srgbClr val="FF0000"/>
                </a:solidFill>
              </a:rPr>
              <a:t>YOU SET </a:t>
            </a:r>
            <a:r>
              <a:rPr lang="en-GB" sz="3200" b="1"/>
              <a:t>about being online?</a:t>
            </a:r>
          </a:p>
          <a:p>
            <a:r>
              <a:rPr lang="en-GB" sz="3200" b="1"/>
              <a:t>What do you do that </a:t>
            </a:r>
            <a:r>
              <a:rPr lang="en-GB" sz="3200" b="1">
                <a:solidFill>
                  <a:srgbClr val="FF0000"/>
                </a:solidFill>
              </a:rPr>
              <a:t>WORKS</a:t>
            </a:r>
            <a:r>
              <a:rPr lang="en-GB" sz="3200" b="1"/>
              <a:t>?</a:t>
            </a:r>
            <a:endParaRPr lang="en-GB" sz="3200"/>
          </a:p>
        </p:txBody>
      </p: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273A6B6-4C02-CCB2-A89C-F22203349811}"/>
              </a:ext>
            </a:extLst>
          </p:cNvPr>
          <p:cNvSpPr txBox="1"/>
          <p:nvPr/>
        </p:nvSpPr>
        <p:spPr>
          <a:xfrm>
            <a:off x="364564" y="2336776"/>
            <a:ext cx="2749463" cy="317009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dirty="0"/>
              <a:t>While parental concerns in some areas have increased considerably, their </a:t>
            </a:r>
            <a:r>
              <a:rPr lang="en-GB" sz="2000" b="1" dirty="0"/>
              <a:t>enforcement of rules appears to be diminishing</a:t>
            </a:r>
            <a:r>
              <a:rPr lang="en-GB" sz="2000" dirty="0"/>
              <a:t>, partly due to parents’ </a:t>
            </a:r>
            <a:r>
              <a:rPr lang="en-GB" sz="2000" b="1" dirty="0">
                <a:solidFill>
                  <a:srgbClr val="C00000"/>
                </a:solidFill>
              </a:rPr>
              <a:t>resignation</a:t>
            </a:r>
            <a:r>
              <a:rPr lang="en-GB" sz="2000" dirty="0"/>
              <a:t> about their </a:t>
            </a:r>
            <a:r>
              <a:rPr lang="en-GB" sz="2000" b="1" dirty="0">
                <a:solidFill>
                  <a:srgbClr val="C00000"/>
                </a:solidFill>
              </a:rPr>
              <a:t>ability to intervene </a:t>
            </a:r>
            <a:r>
              <a:rPr lang="en-GB" sz="2000" dirty="0"/>
              <a:t>in their children’s online lives.</a:t>
            </a:r>
          </a:p>
        </p:txBody>
      </p:sp>
      <p:pic>
        <p:nvPicPr>
          <p:cNvPr id="8" name="Picture 7" descr="Free speech bubble talking chat illustration">
            <a:extLst>
              <a:ext uri="{FF2B5EF4-FFF2-40B4-BE49-F238E27FC236}">
                <a16:creationId xmlns:a16="http://schemas.microsoft.com/office/drawing/2014/main" id="{90239844-6D61-0A00-32D5-DCC1B074A9CC}"/>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3E20253-98A4-54E4-433C-738AA2FDE38B}"/>
              </a:ext>
            </a:extLst>
          </p:cNvPr>
          <p:cNvPicPr>
            <a:picLocks noChangeAspect="1"/>
          </p:cNvPicPr>
          <p:nvPr/>
        </p:nvPicPr>
        <p:blipFill>
          <a:blip r:embed="rId4"/>
          <a:stretch>
            <a:fillRect/>
          </a:stretch>
        </p:blipFill>
        <p:spPr>
          <a:xfrm>
            <a:off x="3431240" y="1743477"/>
            <a:ext cx="8650515" cy="4356698"/>
          </a:xfrm>
          <a:prstGeom prst="rect">
            <a:avLst/>
          </a:prstGeom>
        </p:spPr>
      </p:pic>
      <p:sp>
        <p:nvSpPr>
          <p:cNvPr id="9" name="Rectangle 8"/>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736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7B919-5817-53AE-4C62-3E2C84ADFB72}"/>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246BF0-5858-28F8-BC58-580EDF5356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0578399-D1D6-3E46-5F6F-EECC8BFB3416}"/>
              </a:ext>
            </a:extLst>
          </p:cNvPr>
          <p:cNvSpPr txBox="1"/>
          <p:nvPr/>
        </p:nvSpPr>
        <p:spPr>
          <a:xfrm>
            <a:off x="7352779" y="6486754"/>
            <a:ext cx="4728976" cy="307777"/>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F858271E-0577-CC77-CBF9-BED4801C2BA6}"/>
              </a:ext>
            </a:extLst>
          </p:cNvPr>
          <p:cNvSpPr txBox="1"/>
          <p:nvPr/>
        </p:nvSpPr>
        <p:spPr>
          <a:xfrm>
            <a:off x="2056395" y="406358"/>
            <a:ext cx="8611605" cy="1569660"/>
          </a:xfrm>
          <a:prstGeom prst="rect">
            <a:avLst/>
          </a:prstGeom>
          <a:noFill/>
        </p:spPr>
        <p:txBody>
          <a:bodyPr wrap="square">
            <a:spAutoFit/>
          </a:bodyPr>
          <a:lstStyle/>
          <a:p>
            <a:r>
              <a:rPr lang="en-GB" sz="3200" b="1" dirty="0"/>
              <a:t>Do you </a:t>
            </a:r>
            <a:r>
              <a:rPr lang="en-GB" sz="3200" b="1" dirty="0">
                <a:solidFill>
                  <a:srgbClr val="FF0000"/>
                </a:solidFill>
              </a:rPr>
              <a:t>RESTRICT</a:t>
            </a:r>
            <a:r>
              <a:rPr lang="en-GB" sz="3200" b="1" dirty="0"/>
              <a:t> their </a:t>
            </a:r>
            <a:r>
              <a:rPr lang="en-GB" sz="3200" b="1" dirty="0">
                <a:solidFill>
                  <a:srgbClr val="FF0000"/>
                </a:solidFill>
              </a:rPr>
              <a:t>MOBILE PHONE USE</a:t>
            </a:r>
            <a:r>
              <a:rPr lang="en-GB" sz="3200" b="1" dirty="0"/>
              <a:t>?</a:t>
            </a:r>
          </a:p>
          <a:p>
            <a:r>
              <a:rPr lang="en-GB" sz="3200" dirty="0"/>
              <a:t>                  If so, have you found it </a:t>
            </a:r>
            <a:r>
              <a:rPr lang="en-GB" sz="3200" b="1" dirty="0">
                <a:solidFill>
                  <a:srgbClr val="FF0000"/>
                </a:solidFill>
              </a:rPr>
              <a:t>CHALLENGING</a:t>
            </a:r>
            <a:r>
              <a:rPr lang="en-GB" sz="3200" dirty="0"/>
              <a:t>? </a:t>
            </a:r>
          </a:p>
          <a:p>
            <a:endParaRPr lang="en-GB" sz="3200" dirty="0"/>
          </a:p>
        </p:txBody>
      </p:sp>
      <p:pic>
        <p:nvPicPr>
          <p:cNvPr id="8" name="Picture 7" descr="Free speech bubble talking chat illustration">
            <a:extLst>
              <a:ext uri="{FF2B5EF4-FFF2-40B4-BE49-F238E27FC236}">
                <a16:creationId xmlns:a16="http://schemas.microsoft.com/office/drawing/2014/main" id="{7A41CE42-94C9-A9D7-8BB9-5B4CB9AD211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3EFC9F7-8046-5502-92EE-7A832E787073}"/>
              </a:ext>
            </a:extLst>
          </p:cNvPr>
          <p:cNvPicPr>
            <a:picLocks noChangeAspect="1"/>
          </p:cNvPicPr>
          <p:nvPr/>
        </p:nvPicPr>
        <p:blipFill>
          <a:blip r:embed="rId4"/>
          <a:stretch>
            <a:fillRect/>
          </a:stretch>
        </p:blipFill>
        <p:spPr>
          <a:xfrm>
            <a:off x="1334872" y="3539338"/>
            <a:ext cx="9704845" cy="2725743"/>
          </a:xfrm>
          <a:prstGeom prst="rect">
            <a:avLst/>
          </a:prstGeom>
        </p:spPr>
      </p:pic>
      <p:sp>
        <p:nvSpPr>
          <p:cNvPr id="10" name="Rectangle: Rounded Corners 9">
            <a:extLst>
              <a:ext uri="{FF2B5EF4-FFF2-40B4-BE49-F238E27FC236}">
                <a16:creationId xmlns:a16="http://schemas.microsoft.com/office/drawing/2014/main" id="{EC08F16E-B473-2EF4-BB2E-27EBD9412E14}"/>
              </a:ext>
            </a:extLst>
          </p:cNvPr>
          <p:cNvSpPr/>
          <p:nvPr/>
        </p:nvSpPr>
        <p:spPr>
          <a:xfrm>
            <a:off x="2116898" y="5395582"/>
            <a:ext cx="7866345" cy="919603"/>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2" descr="Free did you know speech balloon message illustration">
            <a:extLst>
              <a:ext uri="{FF2B5EF4-FFF2-40B4-BE49-F238E27FC236}">
                <a16:creationId xmlns:a16="http://schemas.microsoft.com/office/drawing/2014/main" id="{A88C7D64-177F-423D-6ECC-9EE20FD07430}"/>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rot="489243">
            <a:off x="6809760" y="1443786"/>
            <a:ext cx="2649802" cy="264980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2927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0210559-FA13-EFF9-B35E-9A9324564E5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211825" y="1075570"/>
            <a:ext cx="4902496" cy="3600986"/>
          </a:xfrm>
          <a:prstGeom prst="rect">
            <a:avLst/>
          </a:prstGeom>
          <a:noFill/>
        </p:spPr>
        <p:txBody>
          <a:bodyPr wrap="square" rtlCol="0">
            <a:spAutoFit/>
          </a:bodyPr>
          <a:lstStyle/>
          <a:p>
            <a:r>
              <a:rPr lang="en-GB" sz="2400" b="1" dirty="0">
                <a:solidFill>
                  <a:srgbClr val="C00000"/>
                </a:solidFill>
              </a:rPr>
              <a:t>Why not have a family agreement to: </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sp>
        <p:nvSpPr>
          <p:cNvPr id="8" name="TextBox 7">
            <a:extLst>
              <a:ext uri="{FF2B5EF4-FFF2-40B4-BE49-F238E27FC236}">
                <a16:creationId xmlns:a16="http://schemas.microsoft.com/office/drawing/2014/main" id="{18E08B5F-C18F-4EDB-A30B-F2E576142D71}"/>
              </a:ext>
            </a:extLst>
          </p:cNvPr>
          <p:cNvSpPr txBox="1"/>
          <p:nvPr/>
        </p:nvSpPr>
        <p:spPr>
          <a:xfrm>
            <a:off x="211825" y="5124365"/>
            <a:ext cx="7624034" cy="461665"/>
          </a:xfrm>
          <a:prstGeom prst="rect">
            <a:avLst/>
          </a:prstGeom>
          <a:noFill/>
        </p:spPr>
        <p:txBody>
          <a:bodyPr wrap="square">
            <a:spAutoFit/>
          </a:bodyPr>
          <a:lstStyle/>
          <a:p>
            <a:r>
              <a:rPr lang="en-GB" sz="2400" dirty="0"/>
              <a:t>Download it at </a:t>
            </a:r>
            <a:r>
              <a:rPr lang="en-GB" sz="2400" dirty="0">
                <a:hlinkClick r:id="rId3"/>
              </a:rPr>
              <a:t>parentsafe.lgfl.net/digital-family-agreement</a:t>
            </a:r>
            <a:endParaRPr lang="en-GB" sz="2400" dirty="0"/>
          </a:p>
        </p:txBody>
      </p:sp>
      <p:pic>
        <p:nvPicPr>
          <p:cNvPr id="6" name="Picture 5">
            <a:extLst>
              <a:ext uri="{FF2B5EF4-FFF2-40B4-BE49-F238E27FC236}">
                <a16:creationId xmlns:a16="http://schemas.microsoft.com/office/drawing/2014/main" id="{5109A01F-9746-259B-D694-27701CCAD6E5}"/>
              </a:ext>
            </a:extLst>
          </p:cNvPr>
          <p:cNvPicPr>
            <a:picLocks noChangeAspect="1"/>
          </p:cNvPicPr>
          <p:nvPr/>
        </p:nvPicPr>
        <p:blipFill>
          <a:blip r:embed="rId4"/>
          <a:stretch>
            <a:fillRect/>
          </a:stretch>
        </p:blipFill>
        <p:spPr>
          <a:xfrm>
            <a:off x="5402031" y="431848"/>
            <a:ext cx="6332769" cy="4244708"/>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60F869F2-2BB5-61A5-CD2F-F95E66985BDE}"/>
              </a:ext>
            </a:extLst>
          </p:cNvPr>
          <p:cNvPicPr>
            <a:picLocks noChangeAspect="1"/>
          </p:cNvPicPr>
          <p:nvPr/>
        </p:nvPicPr>
        <p:blipFill>
          <a:blip r:embed="rId5"/>
          <a:srcRect l="16215" r="14616"/>
          <a:stretch/>
        </p:blipFill>
        <p:spPr>
          <a:xfrm>
            <a:off x="8645912" y="4989213"/>
            <a:ext cx="3088888" cy="1638442"/>
          </a:xfrm>
          <a:prstGeom prst="rect">
            <a:avLst/>
          </a:prstGeom>
        </p:spPr>
      </p:pic>
      <p:pic>
        <p:nvPicPr>
          <p:cNvPr id="4" name="Picture 3" descr="Free dialog tip advice illustration">
            <a:extLst>
              <a:ext uri="{FF2B5EF4-FFF2-40B4-BE49-F238E27FC236}">
                <a16:creationId xmlns:a16="http://schemas.microsoft.com/office/drawing/2014/main" id="{B457BF5D-87E7-CAA7-D67B-1CD59010B215}"/>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4251287" y="82082"/>
            <a:ext cx="1663215" cy="118244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2508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F1C185C-CFE8-7198-497D-8CFD83E52A3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81254" y="284421"/>
            <a:ext cx="8157029" cy="1077218"/>
          </a:xfrm>
          <a:prstGeom prst="rect">
            <a:avLst/>
          </a:prstGeom>
          <a:noFill/>
        </p:spPr>
        <p:txBody>
          <a:bodyPr wrap="square">
            <a:spAutoFit/>
          </a:bodyPr>
          <a:lstStyle/>
          <a:p>
            <a:r>
              <a:rPr lang="en-GB" sz="3200" b="1"/>
              <a:t>Do you </a:t>
            </a:r>
            <a:r>
              <a:rPr lang="en-GB" sz="3200" b="1">
                <a:solidFill>
                  <a:srgbClr val="FF0000"/>
                </a:solidFill>
              </a:rPr>
              <a:t>SUPERVISE</a:t>
            </a:r>
            <a:r>
              <a:rPr lang="en-GB" sz="3200" b="1"/>
              <a:t> your child’s online activity? </a:t>
            </a:r>
            <a:r>
              <a:rPr lang="en-GB" sz="3200" b="1">
                <a:solidFill>
                  <a:srgbClr val="FF0000"/>
                </a:solidFill>
              </a:rPr>
              <a:t>HOW</a:t>
            </a:r>
            <a:r>
              <a:rPr lang="en-GB" sz="3200" b="1"/>
              <a:t>?</a:t>
            </a:r>
            <a:endParaRPr lang="en-GB" sz="3200">
              <a:highlight>
                <a:srgbClr val="FFFF00"/>
              </a:highlight>
            </a:endParaRPr>
          </a:p>
        </p:txBody>
      </p:sp>
      <p:pic>
        <p:nvPicPr>
          <p:cNvPr id="3" name="Picture 2" descr="A red rectangular sign with white text and heart&#10;&#10;Description automatically generated">
            <a:extLst>
              <a:ext uri="{FF2B5EF4-FFF2-40B4-BE49-F238E27FC236}">
                <a16:creationId xmlns:a16="http://schemas.microsoft.com/office/drawing/2014/main" id="{1A6FA8AB-62E3-EC25-5107-CA47B0D6B30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pic>
        <p:nvPicPr>
          <p:cNvPr id="8" name="Picture 7" descr="Free speech bubble talking chat illustration">
            <a:extLst>
              <a:ext uri="{FF2B5EF4-FFF2-40B4-BE49-F238E27FC236}">
                <a16:creationId xmlns:a16="http://schemas.microsoft.com/office/drawing/2014/main" id="{741C1780-E2AA-47A6-D158-6F20E8E852DE}"/>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99680" y="23137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A0F94E36-4BB0-16DD-A35B-5251ABD1ED3D}"/>
              </a:ext>
            </a:extLst>
          </p:cNvPr>
          <p:cNvPicPr>
            <a:picLocks noChangeAspect="1"/>
          </p:cNvPicPr>
          <p:nvPr/>
        </p:nvPicPr>
        <p:blipFill>
          <a:blip r:embed="rId5"/>
          <a:stretch>
            <a:fillRect/>
          </a:stretch>
        </p:blipFill>
        <p:spPr>
          <a:xfrm>
            <a:off x="1711353" y="2082543"/>
            <a:ext cx="8896830" cy="3485837"/>
          </a:xfrm>
          <a:prstGeom prst="rect">
            <a:avLst/>
          </a:prstGeom>
        </p:spPr>
      </p:pic>
      <p:sp>
        <p:nvSpPr>
          <p:cNvPr id="9" name="Rectangle 8"/>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1539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954107"/>
          </a:xfrm>
          <a:prstGeom prst="rect">
            <a:avLst/>
          </a:prstGeom>
          <a:noFill/>
        </p:spPr>
        <p:txBody>
          <a:bodyPr wrap="square" rtlCol="0">
            <a:spAutoFit/>
          </a:bodyPr>
          <a:lstStyle/>
          <a:p>
            <a:r>
              <a:rPr lang="en-GB" sz="2800" b="1"/>
              <a:t>Have you set up parental </a:t>
            </a:r>
            <a:r>
              <a:rPr lang="en-GB" sz="2800" b="1">
                <a:solidFill>
                  <a:srgbClr val="FF0000"/>
                </a:solidFill>
              </a:rPr>
              <a:t>CONTROLS/PRIVACY SETTINGS </a:t>
            </a:r>
            <a:r>
              <a:rPr lang="en-GB" sz="2800" b="1"/>
              <a:t>for</a:t>
            </a:r>
            <a:r>
              <a:rPr lang="en-GB" sz="2800" b="1">
                <a:solidFill>
                  <a:srgbClr val="FF0000"/>
                </a:solidFill>
              </a:rPr>
              <a:t> ALL DEVICES</a:t>
            </a:r>
            <a:r>
              <a:rPr lang="en-GB" sz="2800" b="1"/>
              <a:t> and </a:t>
            </a:r>
            <a:r>
              <a:rPr lang="en-GB" sz="2800" b="1">
                <a:solidFill>
                  <a:srgbClr val="FF0000"/>
                </a:solidFill>
              </a:rPr>
              <a:t>NETWORKS</a:t>
            </a:r>
            <a:r>
              <a:rPr lang="en-GB" sz="2800" b="1"/>
              <a:t>?</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2" descr="Free did you know speech balloon message illustration">
            <a:extLst>
              <a:ext uri="{FF2B5EF4-FFF2-40B4-BE49-F238E27FC236}">
                <a16:creationId xmlns:a16="http://schemas.microsoft.com/office/drawing/2014/main" id="{D520F5D1-CA4C-35D9-FB40-887461F9C01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568240" y="1204750"/>
            <a:ext cx="1668475" cy="1668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smartphone app news illustration">
            <a:extLst>
              <a:ext uri="{FF2B5EF4-FFF2-40B4-BE49-F238E27FC236}">
                <a16:creationId xmlns:a16="http://schemas.microsoft.com/office/drawing/2014/main" id="{1DA1CA01-F276-8B82-9EFD-F846D6F398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0297" y="3252405"/>
            <a:ext cx="2711703" cy="349193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C4BB3BD-492F-C737-5DA3-E2907C96E76C}"/>
              </a:ext>
            </a:extLst>
          </p:cNvPr>
          <p:cNvSpPr txBox="1"/>
          <p:nvPr/>
        </p:nvSpPr>
        <p:spPr>
          <a:xfrm>
            <a:off x="995990" y="2494046"/>
            <a:ext cx="9527421" cy="3600986"/>
          </a:xfrm>
          <a:prstGeom prst="rect">
            <a:avLst/>
          </a:prstGeom>
          <a:noFill/>
        </p:spPr>
        <p:txBody>
          <a:bodyPr wrap="square">
            <a:spAutoFit/>
          </a:bodyPr>
          <a:lstStyle/>
          <a:p>
            <a:pPr marL="285750" indent="-285750">
              <a:buFont typeface="Arial" panose="020B0604020202020204" pitchFamily="34" charset="0"/>
              <a:buChar char="•"/>
            </a:pPr>
            <a:r>
              <a:rPr lang="en-GB" sz="2800" dirty="0"/>
              <a:t>Controls need to be set up on both the </a:t>
            </a:r>
            <a:r>
              <a:rPr lang="en-GB" sz="2800" b="1" dirty="0"/>
              <a:t>broadband connection </a:t>
            </a:r>
            <a:r>
              <a:rPr lang="en-GB" sz="2800" u="sng" dirty="0">
                <a:solidFill>
                  <a:srgbClr val="FF0000"/>
                </a:solidFill>
              </a:rPr>
              <a:t>AND</a:t>
            </a:r>
            <a:r>
              <a:rPr lang="en-GB" sz="2800" dirty="0"/>
              <a:t> </a:t>
            </a:r>
            <a:r>
              <a:rPr lang="en-GB" sz="2800" b="1" dirty="0"/>
              <a:t>each individual device</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These </a:t>
            </a:r>
            <a:r>
              <a:rPr lang="en-GB" sz="2800" b="1" dirty="0"/>
              <a:t>do not come as standard </a:t>
            </a:r>
            <a:r>
              <a:rPr lang="en-GB" sz="2800" dirty="0"/>
              <a:t>so it’s worth checking</a:t>
            </a:r>
          </a:p>
          <a:p>
            <a:pPr marL="285750" indent="-285750">
              <a:buFont typeface="Arial" panose="020B0604020202020204" pitchFamily="34" charset="0"/>
              <a:buChar char="•"/>
            </a:pPr>
            <a:endParaRPr lang="en-GB" sz="2000" dirty="0"/>
          </a:p>
          <a:p>
            <a:r>
              <a:rPr lang="en-GB" sz="2000" dirty="0"/>
              <a:t>They are important because they allow you to:</a:t>
            </a:r>
          </a:p>
          <a:p>
            <a:pPr marL="742950" lvl="1" indent="-285750">
              <a:buFont typeface="Arial" panose="020B0604020202020204" pitchFamily="34" charset="0"/>
              <a:buChar char="•"/>
            </a:pPr>
            <a:r>
              <a:rPr lang="en-GB" sz="2000" b="1" dirty="0">
                <a:solidFill>
                  <a:srgbClr val="FF0000"/>
                </a:solidFill>
                <a:highlight>
                  <a:srgbClr val="FAFAFA"/>
                </a:highlight>
              </a:rPr>
              <a:t>B</a:t>
            </a:r>
            <a:r>
              <a:rPr lang="en-GB" sz="2000" b="1" i="0" dirty="0">
                <a:solidFill>
                  <a:srgbClr val="FF0000"/>
                </a:solidFill>
                <a:effectLst/>
                <a:highlight>
                  <a:srgbClr val="FAFAFA"/>
                </a:highlight>
              </a:rPr>
              <a:t>lock</a:t>
            </a:r>
            <a:r>
              <a:rPr lang="en-GB" sz="2000" i="0" dirty="0">
                <a:effectLst/>
                <a:highlight>
                  <a:srgbClr val="FAFAFA"/>
                </a:highlight>
              </a:rPr>
              <a:t> </a:t>
            </a:r>
            <a:r>
              <a:rPr lang="en-GB" sz="2000" i="0" dirty="0">
                <a:solidFill>
                  <a:srgbClr val="FF0000"/>
                </a:solidFill>
                <a:effectLst/>
                <a:highlight>
                  <a:srgbClr val="FAFAFA"/>
                </a:highlight>
              </a:rPr>
              <a:t>and</a:t>
            </a:r>
            <a:r>
              <a:rPr lang="en-GB" sz="2000" i="0" dirty="0">
                <a:effectLst/>
                <a:highlight>
                  <a:srgbClr val="FAFAFA"/>
                </a:highlight>
              </a:rPr>
              <a:t> </a:t>
            </a:r>
            <a:r>
              <a:rPr lang="en-GB" sz="2000" b="1" i="0" dirty="0">
                <a:solidFill>
                  <a:srgbClr val="FF0000"/>
                </a:solidFill>
                <a:effectLst/>
                <a:highlight>
                  <a:srgbClr val="FAFAFA"/>
                </a:highlight>
              </a:rPr>
              <a:t>filter</a:t>
            </a:r>
            <a:r>
              <a:rPr lang="en-GB" sz="2000" i="0" dirty="0">
                <a:effectLst/>
                <a:highlight>
                  <a:srgbClr val="FAFAFA"/>
                </a:highlight>
              </a:rPr>
              <a:t> </a:t>
            </a:r>
            <a:r>
              <a:rPr lang="en-GB" sz="2000" b="0" i="0" dirty="0">
                <a:solidFill>
                  <a:schemeClr val="tx1"/>
                </a:solidFill>
                <a:effectLst/>
                <a:highlight>
                  <a:srgbClr val="FAFAFA"/>
                </a:highlight>
              </a:rPr>
              <a:t>upsetting or inappropriate content or sites</a:t>
            </a:r>
            <a:endParaRPr lang="en-GB" sz="2000" dirty="0">
              <a:solidFill>
                <a:schemeClr val="tx1"/>
              </a:solidFill>
              <a:highlight>
                <a:srgbClr val="FAFAFA"/>
              </a:highlight>
            </a:endParaRPr>
          </a:p>
          <a:p>
            <a:pPr marL="742950" lvl="1" indent="-285750">
              <a:buFont typeface="Arial" panose="020B0604020202020204" pitchFamily="34" charset="0"/>
              <a:buChar char="•"/>
            </a:pPr>
            <a:r>
              <a:rPr lang="en-GB" sz="2000" b="1" dirty="0">
                <a:solidFill>
                  <a:srgbClr val="FF0000"/>
                </a:solidFill>
                <a:highlight>
                  <a:srgbClr val="FAFAFA"/>
                </a:highlight>
              </a:rPr>
              <a:t>Plan</a:t>
            </a:r>
            <a:r>
              <a:rPr lang="en-GB" sz="2000" dirty="0">
                <a:solidFill>
                  <a:srgbClr val="FF0000"/>
                </a:solidFill>
                <a:highlight>
                  <a:srgbClr val="FAFAFA"/>
                </a:highlight>
              </a:rPr>
              <a:t> what </a:t>
            </a:r>
            <a:r>
              <a:rPr lang="en-GB" sz="2000" b="1" dirty="0">
                <a:solidFill>
                  <a:srgbClr val="FF0000"/>
                </a:solidFill>
                <a:highlight>
                  <a:srgbClr val="FAFAFA"/>
                </a:highlight>
              </a:rPr>
              <a:t>time</a:t>
            </a:r>
            <a:r>
              <a:rPr lang="en-GB" sz="2000" dirty="0">
                <a:solidFill>
                  <a:srgbClr val="FF0000"/>
                </a:solidFill>
                <a:highlight>
                  <a:srgbClr val="FAFAFA"/>
                </a:highlight>
              </a:rPr>
              <a:t> and </a:t>
            </a:r>
            <a:r>
              <a:rPr lang="en-GB" sz="2000" b="1" dirty="0">
                <a:solidFill>
                  <a:srgbClr val="FF0000"/>
                </a:solidFill>
                <a:highlight>
                  <a:srgbClr val="FAFAFA"/>
                </a:highlight>
              </a:rPr>
              <a:t>how long </a:t>
            </a:r>
            <a:r>
              <a:rPr lang="en-GB" sz="2000" dirty="0">
                <a:solidFill>
                  <a:srgbClr val="525455"/>
                </a:solidFill>
                <a:highlight>
                  <a:srgbClr val="FAFAFA"/>
                </a:highlight>
              </a:rPr>
              <a:t>your child can go online for</a:t>
            </a:r>
            <a:endParaRPr lang="en-GB" sz="2000" dirty="0"/>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
        <p:nvSpPr>
          <p:cNvPr id="8" name="Rectangle 7"/>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7672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75A9DA-5794-47DE-8EC5-3EC37C0E7912}"/>
              </a:ext>
            </a:extLst>
          </p:cNvPr>
          <p:cNvSpPr txBox="1"/>
          <p:nvPr/>
        </p:nvSpPr>
        <p:spPr>
          <a:xfrm>
            <a:off x="9221208" y="6149008"/>
            <a:ext cx="2860546" cy="477054"/>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7" name="TextBox 6">
            <a:extLst>
              <a:ext uri="{FF2B5EF4-FFF2-40B4-BE49-F238E27FC236}">
                <a16:creationId xmlns:a16="http://schemas.microsoft.com/office/drawing/2014/main" id="{3B50C1A4-F074-71FC-94E8-B968A458CD8A}"/>
              </a:ext>
            </a:extLst>
          </p:cNvPr>
          <p:cNvSpPr txBox="1"/>
          <p:nvPr/>
        </p:nvSpPr>
        <p:spPr>
          <a:xfrm>
            <a:off x="1466339" y="534684"/>
            <a:ext cx="10725661" cy="1138773"/>
          </a:xfrm>
          <a:prstGeom prst="rect">
            <a:avLst/>
          </a:prstGeom>
          <a:noFill/>
        </p:spPr>
        <p:txBody>
          <a:bodyPr wrap="square">
            <a:spAutoFit/>
          </a:bodyPr>
          <a:lstStyle/>
          <a:p>
            <a:r>
              <a:rPr lang="en-GB" sz="2400" b="1"/>
              <a:t>Are you </a:t>
            </a:r>
            <a:r>
              <a:rPr lang="en-GB" sz="2400" b="1">
                <a:solidFill>
                  <a:srgbClr val="FF0000"/>
                </a:solidFill>
              </a:rPr>
              <a:t>AWARE </a:t>
            </a:r>
            <a:r>
              <a:rPr lang="en-GB" sz="2400" b="1"/>
              <a:t>of these </a:t>
            </a:r>
            <a:r>
              <a:rPr lang="en-GB" sz="2400" b="1">
                <a:solidFill>
                  <a:srgbClr val="FF0000"/>
                </a:solidFill>
              </a:rPr>
              <a:t>PARENTAL CONTROL TOOLS? </a:t>
            </a:r>
          </a:p>
          <a:p>
            <a:r>
              <a:rPr lang="en-GB" sz="2400" b="1"/>
              <a:t>Which ones have </a:t>
            </a:r>
            <a:r>
              <a:rPr lang="en-GB" sz="2400" b="1">
                <a:solidFill>
                  <a:srgbClr val="FF0000"/>
                </a:solidFill>
              </a:rPr>
              <a:t>YOU USED</a:t>
            </a:r>
            <a:r>
              <a:rPr lang="en-GB" sz="2400" b="1"/>
              <a:t>?</a:t>
            </a:r>
          </a:p>
          <a:p>
            <a:endParaRPr lang="en-GB" sz="2000" b="1">
              <a:solidFill>
                <a:srgbClr val="FF0000"/>
              </a:solidFill>
            </a:endParaRPr>
          </a:p>
        </p:txBody>
      </p:sp>
      <p:pic>
        <p:nvPicPr>
          <p:cNvPr id="2" name="Picture 1" descr="Free speech bubble talking chat illustration">
            <a:extLst>
              <a:ext uri="{FF2B5EF4-FFF2-40B4-BE49-F238E27FC236}">
                <a16:creationId xmlns:a16="http://schemas.microsoft.com/office/drawing/2014/main" id="{DD86273E-85D7-97BA-9054-39C6B3ABC832}"/>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97336" y="595205"/>
            <a:ext cx="1054871" cy="105487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6B0BA5A-FC6B-15D0-1A33-E6490DC58A78}"/>
              </a:ext>
            </a:extLst>
          </p:cNvPr>
          <p:cNvPicPr>
            <a:picLocks noChangeAspect="1"/>
          </p:cNvPicPr>
          <p:nvPr/>
        </p:nvPicPr>
        <p:blipFill>
          <a:blip r:embed="rId4"/>
          <a:stretch>
            <a:fillRect/>
          </a:stretch>
        </p:blipFill>
        <p:spPr>
          <a:xfrm>
            <a:off x="1352207" y="1650076"/>
            <a:ext cx="8057743" cy="4354884"/>
          </a:xfrm>
          <a:prstGeom prst="rect">
            <a:avLst/>
          </a:prstGeom>
        </p:spPr>
      </p:pic>
      <p:sp>
        <p:nvSpPr>
          <p:cNvPr id="3" name="Speech Bubble: Rectangle with Corners Rounded 2">
            <a:extLst>
              <a:ext uri="{FF2B5EF4-FFF2-40B4-BE49-F238E27FC236}">
                <a16:creationId xmlns:a16="http://schemas.microsoft.com/office/drawing/2014/main" id="{D57FFAFB-FBA4-D7CF-C918-1ABE1C2EBAEE}"/>
              </a:ext>
            </a:extLst>
          </p:cNvPr>
          <p:cNvSpPr/>
          <p:nvPr/>
        </p:nvSpPr>
        <p:spPr>
          <a:xfrm>
            <a:off x="9563406" y="2426843"/>
            <a:ext cx="2518348" cy="2293495"/>
          </a:xfrm>
          <a:prstGeom prst="wedgeRoundRectCallout">
            <a:avLst>
              <a:gd name="adj1" fmla="val -70973"/>
              <a:gd name="adj2" fmla="val 33808"/>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b="1">
                <a:solidFill>
                  <a:schemeClr val="tx1"/>
                </a:solidFill>
              </a:rPr>
              <a:t>‘I prefer to supervise my child’s online use by talking to them about setting rules</a:t>
            </a:r>
            <a:r>
              <a:rPr lang="en-GB" b="1">
                <a:solidFill>
                  <a:schemeClr val="tx1"/>
                </a:solidFill>
              </a:rPr>
              <a:t>’</a:t>
            </a:r>
          </a:p>
          <a:p>
            <a:pPr algn="ctr"/>
            <a:r>
              <a:rPr lang="en-GB">
                <a:solidFill>
                  <a:schemeClr val="tx1"/>
                </a:solidFill>
              </a:rPr>
              <a:t>(39%)</a:t>
            </a:r>
          </a:p>
        </p:txBody>
      </p:sp>
      <p:sp>
        <p:nvSpPr>
          <p:cNvPr id="8" name="Rectangle 7"/>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7058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B39A6D0C-33F6-2A49-D7BD-B236BF4A92F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051876" y="4817287"/>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7222211" y="6526208"/>
            <a:ext cx="4834598" cy="307777"/>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2025</a:t>
            </a:r>
            <a:endParaRPr lang="en-GB" sz="1400" dirty="0"/>
          </a:p>
        </p:txBody>
      </p:sp>
      <p:sp>
        <p:nvSpPr>
          <p:cNvPr id="4" name="Rectangle 3">
            <a:extLst>
              <a:ext uri="{FF2B5EF4-FFF2-40B4-BE49-F238E27FC236}">
                <a16:creationId xmlns:a16="http://schemas.microsoft.com/office/drawing/2014/main" id="{12825948-F2D0-8FBF-8D3E-9D5B25FB18C7}"/>
              </a:ext>
            </a:extLst>
          </p:cNvPr>
          <p:cNvSpPr/>
          <p:nvPr/>
        </p:nvSpPr>
        <p:spPr>
          <a:xfrm>
            <a:off x="2168846" y="75420"/>
            <a:ext cx="9755932" cy="148157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a:solidFill>
                  <a:srgbClr val="FF0000"/>
                </a:solidFill>
                <a:ea typeface="+mj-ea"/>
                <a:cs typeface="+mj-cs"/>
              </a:rPr>
              <a:t>WORRIED</a:t>
            </a:r>
            <a:r>
              <a:rPr lang="en-US" sz="2800" b="1">
                <a:ea typeface="+mj-ea"/>
                <a:cs typeface="+mj-cs"/>
              </a:rPr>
              <a:t> about their</a:t>
            </a:r>
            <a:r>
              <a:rPr lang="en-US" sz="2800" b="1">
                <a:solidFill>
                  <a:srgbClr val="FF0000"/>
                </a:solidFill>
                <a:ea typeface="+mj-ea"/>
                <a:cs typeface="+mj-cs"/>
              </a:rPr>
              <a:t> SCREENTIME</a:t>
            </a:r>
            <a:r>
              <a:rPr lang="en-US" sz="2800" b="1">
                <a:ea typeface="+mj-ea"/>
                <a:cs typeface="+mj-cs"/>
              </a:rPr>
              <a:t>? How do you </a:t>
            </a:r>
            <a:r>
              <a:rPr lang="en-US" sz="2800" b="1">
                <a:solidFill>
                  <a:srgbClr val="FF0000"/>
                </a:solidFill>
                <a:ea typeface="+mj-ea"/>
                <a:cs typeface="+mj-cs"/>
              </a:rPr>
              <a:t>MANAGE</a:t>
            </a:r>
            <a:r>
              <a:rPr lang="en-US" sz="2800" b="1">
                <a:ea typeface="+mj-ea"/>
                <a:cs typeface="+mj-cs"/>
              </a:rPr>
              <a:t> this?</a:t>
            </a:r>
          </a:p>
          <a:p>
            <a:pPr>
              <a:lnSpc>
                <a:spcPct val="90000"/>
              </a:lnSpc>
              <a:spcBef>
                <a:spcPct val="0"/>
              </a:spcBef>
              <a:spcAft>
                <a:spcPts val="600"/>
              </a:spcAft>
            </a:pPr>
            <a:r>
              <a:rPr lang="en-US" sz="2800" b="1">
                <a:ea typeface="+mj-ea"/>
                <a:cs typeface="+mj-cs"/>
              </a:rPr>
              <a:t>Know </a:t>
            </a:r>
            <a:r>
              <a:rPr lang="en-US" sz="2800" b="1">
                <a:solidFill>
                  <a:srgbClr val="FF0000"/>
                </a:solidFill>
                <a:ea typeface="+mj-ea"/>
                <a:cs typeface="+mj-cs"/>
              </a:rPr>
              <a:t>HOW LONG YOUR CHILD SPENDS </a:t>
            </a:r>
            <a:r>
              <a:rPr lang="en-US" sz="2800">
                <a:ea typeface="+mj-ea"/>
                <a:cs typeface="+mj-cs"/>
              </a:rPr>
              <a:t>online daily?</a:t>
            </a:r>
          </a:p>
          <a:p>
            <a:pPr>
              <a:lnSpc>
                <a:spcPct val="90000"/>
              </a:lnSpc>
              <a:spcBef>
                <a:spcPct val="0"/>
              </a:spcBef>
              <a:spcAft>
                <a:spcPts val="600"/>
              </a:spcAft>
            </a:pPr>
            <a:r>
              <a:rPr lang="en-US" sz="2400" b="1">
                <a:ea typeface="+mj-ea"/>
                <a:cs typeface="+mj-cs"/>
              </a:rPr>
              <a:t> </a:t>
            </a:r>
          </a:p>
        </p:txBody>
      </p:sp>
      <p:sp>
        <p:nvSpPr>
          <p:cNvPr id="5" name="TextBox 4">
            <a:extLst>
              <a:ext uri="{FF2B5EF4-FFF2-40B4-BE49-F238E27FC236}">
                <a16:creationId xmlns:a16="http://schemas.microsoft.com/office/drawing/2014/main" id="{851D7FE0-04A0-1D41-F902-DC5B3578FC9D}"/>
              </a:ext>
            </a:extLst>
          </p:cNvPr>
          <p:cNvSpPr txBox="1"/>
          <p:nvPr/>
        </p:nvSpPr>
        <p:spPr>
          <a:xfrm>
            <a:off x="1312788" y="5850169"/>
            <a:ext cx="10869997" cy="646331"/>
          </a:xfrm>
          <a:prstGeom prst="rect">
            <a:avLst/>
          </a:prstGeom>
          <a:noFill/>
        </p:spPr>
        <p:txBody>
          <a:bodyPr wrap="square" rtlCol="0">
            <a:spAutoFit/>
          </a:bodyPr>
          <a:lstStyle/>
          <a:p>
            <a:pPr marL="285750" indent="-285750">
              <a:buFont typeface="Arial" panose="020B0604020202020204" pitchFamily="34" charset="0"/>
              <a:buChar char="•"/>
            </a:pPr>
            <a:r>
              <a:rPr lang="en-GB" sz="1800"/>
              <a:t>Children spent an average </a:t>
            </a:r>
            <a:r>
              <a:rPr lang="en-GB" sz="1800" b="1"/>
              <a:t>3 hours 5 minutes per day</a:t>
            </a:r>
            <a:r>
              <a:rPr lang="en-GB" sz="1800"/>
              <a:t> accessing the internet</a:t>
            </a:r>
            <a:r>
              <a:rPr lang="en-GB"/>
              <a:t> via </a:t>
            </a:r>
            <a:r>
              <a:rPr lang="en-GB" sz="1800"/>
              <a:t>smartphones/tablets/computers</a:t>
            </a:r>
          </a:p>
          <a:p>
            <a:pPr marL="285750" indent="-285750">
              <a:buFont typeface="Arial" panose="020B0604020202020204" pitchFamily="34" charset="0"/>
              <a:buChar char="•"/>
            </a:pPr>
            <a:r>
              <a:rPr lang="en-GB" sz="1800" b="1"/>
              <a:t>Four in ten (39%) parents </a:t>
            </a:r>
            <a:r>
              <a:rPr lang="en-GB" sz="1800"/>
              <a:t>of children aged 3-17 report finding it</a:t>
            </a:r>
            <a:r>
              <a:rPr lang="en-GB" sz="1800" b="1"/>
              <a:t> hard to control their child’s screentime</a:t>
            </a:r>
            <a:endParaRPr lang="en-GB" sz="2800" b="1"/>
          </a:p>
        </p:txBody>
      </p:sp>
      <p:pic>
        <p:nvPicPr>
          <p:cNvPr id="8" name="Picture 7" descr="Free speech bubble talking chat illustration">
            <a:extLst>
              <a:ext uri="{FF2B5EF4-FFF2-40B4-BE49-F238E27FC236}">
                <a16:creationId xmlns:a16="http://schemas.microsoft.com/office/drawing/2014/main" id="{80EDCB9B-F738-F885-896E-E4E733A0113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09235" y="172325"/>
            <a:ext cx="1648018" cy="1648018"/>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5D6394E-F0CE-77B2-05E4-B356CFE47CC3}"/>
              </a:ext>
            </a:extLst>
          </p:cNvPr>
          <p:cNvPicPr>
            <a:picLocks noChangeAspect="1"/>
          </p:cNvPicPr>
          <p:nvPr/>
        </p:nvPicPr>
        <p:blipFill>
          <a:blip r:embed="rId4"/>
          <a:stretch>
            <a:fillRect/>
          </a:stretch>
        </p:blipFill>
        <p:spPr>
          <a:xfrm>
            <a:off x="3143636" y="1501918"/>
            <a:ext cx="8454324" cy="3678598"/>
          </a:xfrm>
          <a:prstGeom prst="rect">
            <a:avLst/>
          </a:prstGeom>
        </p:spPr>
      </p:pic>
      <p:pic>
        <p:nvPicPr>
          <p:cNvPr id="3" name="Picture 2" descr="Free did you know speech balloon message illustration">
            <a:extLst>
              <a:ext uri="{FF2B5EF4-FFF2-40B4-BE49-F238E27FC236}">
                <a16:creationId xmlns:a16="http://schemas.microsoft.com/office/drawing/2014/main" id="{25578F08-710D-E550-E2D2-1858B351C0E3}"/>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207907" y="641759"/>
            <a:ext cx="1278460" cy="1278460"/>
          </a:xfrm>
          <a:prstGeom prst="rect">
            <a:avLst/>
          </a:prstGeom>
          <a:noFill/>
          <a:extLst>
            <a:ext uri="{909E8E84-426E-40DD-AFC4-6F175D3DCCD1}">
              <a14:hiddenFill xmlns:a14="http://schemas.microsoft.com/office/drawing/2010/main">
                <a:solidFill>
                  <a:srgbClr val="FFFFFF"/>
                </a:solidFill>
              </a14:hiddenFill>
            </a:ext>
          </a:extLst>
        </p:spPr>
      </p:pic>
      <p:sp>
        <p:nvSpPr>
          <p:cNvPr id="12" name="Speech Bubble: Rectangle with Corners Rounded 11">
            <a:extLst>
              <a:ext uri="{FF2B5EF4-FFF2-40B4-BE49-F238E27FC236}">
                <a16:creationId xmlns:a16="http://schemas.microsoft.com/office/drawing/2014/main" id="{DDCD331B-AAD0-E9D2-EE41-E46DE75C66A2}"/>
              </a:ext>
            </a:extLst>
          </p:cNvPr>
          <p:cNvSpPr/>
          <p:nvPr/>
        </p:nvSpPr>
        <p:spPr>
          <a:xfrm>
            <a:off x="271598" y="2057333"/>
            <a:ext cx="2530257" cy="2788071"/>
          </a:xfrm>
          <a:prstGeom prst="wedgeRoundRectCallout">
            <a:avLst>
              <a:gd name="adj1" fmla="val 54415"/>
              <a:gd name="adj2" fmla="val 75529"/>
              <a:gd name="adj3" fmla="val 16667"/>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i="1"/>
              <a:t>“I’ve been told is that when I get off my screen, I’m less fun to be around.</a:t>
            </a:r>
          </a:p>
          <a:p>
            <a:pPr algn="ctr"/>
            <a:r>
              <a:rPr lang="en-GB" sz="2000" i="1"/>
              <a:t>..And like I can also feel angrier for like no reason.”</a:t>
            </a:r>
          </a:p>
        </p:txBody>
      </p:sp>
      <p:sp>
        <p:nvSpPr>
          <p:cNvPr id="11" name="Rectangle 10"/>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2946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02D50F60-6537-6108-6E4B-F3466DD1639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1699375" y="369997"/>
            <a:ext cx="9247824" cy="66751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a:ea typeface="+mj-ea"/>
                <a:cs typeface="+mj-cs"/>
              </a:rPr>
              <a:t>How does your child feel about </a:t>
            </a:r>
            <a:r>
              <a:rPr lang="en-US" sz="2400" b="1">
                <a:solidFill>
                  <a:srgbClr val="FF0000"/>
                </a:solidFill>
                <a:ea typeface="+mj-ea"/>
                <a:cs typeface="+mj-cs"/>
              </a:rPr>
              <a:t>YOUR SCREENTIME vs THEIRS</a:t>
            </a:r>
            <a:r>
              <a:rPr lang="en-US" sz="2400" b="1">
                <a:ea typeface="+mj-ea"/>
                <a:cs typeface="+mj-cs"/>
              </a:rPr>
              <a:t>?</a:t>
            </a:r>
          </a:p>
        </p:txBody>
      </p:sp>
      <p:sp>
        <p:nvSpPr>
          <p:cNvPr id="6" name="Speech Bubble: Rectangle with Corners Rounded 5">
            <a:extLst>
              <a:ext uri="{FF2B5EF4-FFF2-40B4-BE49-F238E27FC236}">
                <a16:creationId xmlns:a16="http://schemas.microsoft.com/office/drawing/2014/main" id="{302E4663-CB27-E28C-E90F-6B26DC4A2C91}"/>
              </a:ext>
            </a:extLst>
          </p:cNvPr>
          <p:cNvSpPr/>
          <p:nvPr/>
        </p:nvSpPr>
        <p:spPr>
          <a:xfrm>
            <a:off x="8636998" y="2407633"/>
            <a:ext cx="2964452" cy="1402397"/>
          </a:xfrm>
          <a:prstGeom prst="wedgeRoundRectCallout">
            <a:avLst>
              <a:gd name="adj1" fmla="val 44679"/>
              <a:gd name="adj2" fmla="val 909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a:t>52% of 8-11s  feel that </a:t>
            </a:r>
            <a:r>
              <a:rPr lang="en-GB" sz="2000" b="1">
                <a:highlight>
                  <a:srgbClr val="FFFF00"/>
                </a:highlight>
              </a:rPr>
              <a:t>their parents’ screentime is too high</a:t>
            </a:r>
          </a:p>
        </p:txBody>
      </p:sp>
      <p:pic>
        <p:nvPicPr>
          <p:cNvPr id="9" name="Picture 8">
            <a:extLst>
              <a:ext uri="{FF2B5EF4-FFF2-40B4-BE49-F238E27FC236}">
                <a16:creationId xmlns:a16="http://schemas.microsoft.com/office/drawing/2014/main" id="{5F2FC075-AC12-68E5-F938-8DE4A54F2F5A}"/>
              </a:ext>
            </a:extLst>
          </p:cNvPr>
          <p:cNvPicPr>
            <a:picLocks noChangeAspect="1"/>
          </p:cNvPicPr>
          <p:nvPr/>
        </p:nvPicPr>
        <p:blipFill>
          <a:blip r:embed="rId3"/>
          <a:stretch>
            <a:fillRect/>
          </a:stretch>
        </p:blipFill>
        <p:spPr>
          <a:xfrm>
            <a:off x="1526576" y="1601833"/>
            <a:ext cx="6755025" cy="5031546"/>
          </a:xfrm>
          <a:prstGeom prst="rect">
            <a:avLst/>
          </a:prstGeom>
          <a:ln>
            <a:noFill/>
          </a:ln>
          <a:effectLst>
            <a:outerShdw blurRad="292100" dist="139700" dir="2700000" algn="tl" rotWithShape="0">
              <a:srgbClr val="333333">
                <a:alpha val="65000"/>
              </a:srgbClr>
            </a:outerShdw>
          </a:effectLst>
        </p:spPr>
      </p:pic>
      <p:sp>
        <p:nvSpPr>
          <p:cNvPr id="3" name="Speech Bubble: Rectangle with Corners Rounded 2">
            <a:extLst>
              <a:ext uri="{FF2B5EF4-FFF2-40B4-BE49-F238E27FC236}">
                <a16:creationId xmlns:a16="http://schemas.microsoft.com/office/drawing/2014/main" id="{711F8487-70F3-C1C5-4275-BBB44A3FCDD8}"/>
              </a:ext>
            </a:extLst>
          </p:cNvPr>
          <p:cNvSpPr/>
          <p:nvPr/>
        </p:nvSpPr>
        <p:spPr>
          <a:xfrm>
            <a:off x="8680413" y="4395106"/>
            <a:ext cx="2967571" cy="1309102"/>
          </a:xfrm>
          <a:prstGeom prst="wedgeRoundRectCallout">
            <a:avLst>
              <a:gd name="adj1" fmla="val -39759"/>
              <a:gd name="adj2" fmla="val 61620"/>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a:t>33% of 8-17s feel that their own screentime is too high</a:t>
            </a:r>
          </a:p>
        </p:txBody>
      </p:sp>
      <p:pic>
        <p:nvPicPr>
          <p:cNvPr id="10" name="Picture 9" descr="Free speech bubble talking chat illustration">
            <a:extLst>
              <a:ext uri="{FF2B5EF4-FFF2-40B4-BE49-F238E27FC236}">
                <a16:creationId xmlns:a16="http://schemas.microsoft.com/office/drawing/2014/main" id="{99C01CE8-7427-5AE9-B9CC-98777F937C16}"/>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95652" y="1643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descr="Free did you know speech balloon message illustration">
            <a:extLst>
              <a:ext uri="{FF2B5EF4-FFF2-40B4-BE49-F238E27FC236}">
                <a16:creationId xmlns:a16="http://schemas.microsoft.com/office/drawing/2014/main" id="{84F3E62B-0C7B-159C-FC9B-64496E965162}"/>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9981995" y="550662"/>
            <a:ext cx="1930407" cy="193040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995242" y="5629177"/>
            <a:ext cx="1286359" cy="10042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40997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26511C1-CB16-2AFB-A23A-C5847C203EC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1782165" y="988243"/>
            <a:ext cx="9441156" cy="369332"/>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en-GB" b="1"/>
              <a:t>YouTube</a:t>
            </a:r>
            <a:r>
              <a:rPr lang="en-GB"/>
              <a:t> is the most popular, but the appeal of many social media platforms varies by age</a:t>
            </a:r>
          </a:p>
        </p:txBody>
      </p:sp>
      <p:sp>
        <p:nvSpPr>
          <p:cNvPr id="3" name="TextBox 2">
            <a:extLst>
              <a:ext uri="{FF2B5EF4-FFF2-40B4-BE49-F238E27FC236}">
                <a16:creationId xmlns:a16="http://schemas.microsoft.com/office/drawing/2014/main" id="{15A05104-042F-58D6-5C32-B7B7DB58329F}"/>
              </a:ext>
            </a:extLst>
          </p:cNvPr>
          <p:cNvSpPr txBox="1"/>
          <p:nvPr/>
        </p:nvSpPr>
        <p:spPr>
          <a:xfrm>
            <a:off x="1782165" y="412878"/>
            <a:ext cx="10409835" cy="523220"/>
          </a:xfrm>
          <a:prstGeom prst="rect">
            <a:avLst/>
          </a:prstGeom>
          <a:noFill/>
        </p:spPr>
        <p:txBody>
          <a:bodyPr wrap="square" rtlCol="0">
            <a:spAutoFit/>
          </a:bodyPr>
          <a:lstStyle/>
          <a:p>
            <a:r>
              <a:rPr lang="en-GB" sz="2800" b="1"/>
              <a:t>Are you </a:t>
            </a:r>
            <a:r>
              <a:rPr lang="en-GB" sz="2800" b="1">
                <a:solidFill>
                  <a:srgbClr val="FF0000"/>
                </a:solidFill>
              </a:rPr>
              <a:t>FAMILIAR WITH THE APPS </a:t>
            </a:r>
            <a:r>
              <a:rPr lang="en-GB" sz="2800" b="1"/>
              <a:t>and</a:t>
            </a:r>
            <a:r>
              <a:rPr lang="en-GB" sz="2800" b="1">
                <a:solidFill>
                  <a:srgbClr val="FF0000"/>
                </a:solidFill>
              </a:rPr>
              <a:t> GAMES </a:t>
            </a:r>
            <a:r>
              <a:rPr lang="en-GB" sz="2800" b="1"/>
              <a:t>your child is on? </a:t>
            </a:r>
          </a:p>
        </p:txBody>
      </p:sp>
      <p:sp>
        <p:nvSpPr>
          <p:cNvPr id="5" name="TextBox 4">
            <a:extLst>
              <a:ext uri="{FF2B5EF4-FFF2-40B4-BE49-F238E27FC236}">
                <a16:creationId xmlns:a16="http://schemas.microsoft.com/office/drawing/2014/main" id="{80C73000-9D06-DDA8-EFA6-A6E3027793D8}"/>
              </a:ext>
            </a:extLst>
          </p:cNvPr>
          <p:cNvSpPr txBox="1"/>
          <p:nvPr/>
        </p:nvSpPr>
        <p:spPr>
          <a:xfrm>
            <a:off x="8843386" y="1628455"/>
            <a:ext cx="2998216" cy="1200329"/>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en-GB" dirty="0">
                <a:ln w="0"/>
                <a:solidFill>
                  <a:sysClr val="windowText" lastClr="000000"/>
                </a:solidFill>
              </a:rPr>
              <a:t>The two most popular apps for 3 – 7 yr-olds are </a:t>
            </a:r>
            <a:r>
              <a:rPr lang="en-GB" b="1" dirty="0">
                <a:ln w="0"/>
                <a:solidFill>
                  <a:sysClr val="windowText" lastClr="000000"/>
                </a:solidFill>
              </a:rPr>
              <a:t>WhatsApp</a:t>
            </a:r>
            <a:r>
              <a:rPr lang="en-GB" dirty="0">
                <a:ln w="0"/>
                <a:solidFill>
                  <a:sysClr val="windowText" lastClr="000000"/>
                </a:solidFill>
              </a:rPr>
              <a:t> (2 in 10) and </a:t>
            </a:r>
            <a:r>
              <a:rPr lang="en-GB" b="1" dirty="0">
                <a:ln w="0"/>
                <a:solidFill>
                  <a:sysClr val="windowText" lastClr="000000"/>
                </a:solidFill>
              </a:rPr>
              <a:t>Snapchat</a:t>
            </a:r>
            <a:r>
              <a:rPr lang="en-GB" dirty="0">
                <a:ln w="0"/>
                <a:solidFill>
                  <a:sysClr val="windowText" lastClr="000000"/>
                </a:solidFill>
              </a:rPr>
              <a:t> (3 in 10)</a:t>
            </a:r>
          </a:p>
        </p:txBody>
      </p:sp>
      <p:sp>
        <p:nvSpPr>
          <p:cNvPr id="10" name="TextBox 9">
            <a:extLst>
              <a:ext uri="{FF2B5EF4-FFF2-40B4-BE49-F238E27FC236}">
                <a16:creationId xmlns:a16="http://schemas.microsoft.com/office/drawing/2014/main" id="{C59EAB9B-1A96-360C-B22D-F92794073C99}"/>
              </a:ext>
            </a:extLst>
          </p:cNvPr>
          <p:cNvSpPr txBox="1"/>
          <p:nvPr/>
        </p:nvSpPr>
        <p:spPr>
          <a:xfrm>
            <a:off x="8843386" y="4478371"/>
            <a:ext cx="2998216"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anose="020B0604020202020204" pitchFamily="34" charset="0"/>
              <a:buChar char="•"/>
            </a:pPr>
            <a:r>
              <a:rPr lang="en-GB">
                <a:solidFill>
                  <a:schemeClr val="tx1"/>
                </a:solidFill>
              </a:rPr>
              <a:t>13-17s are most likely to have profiles on </a:t>
            </a:r>
            <a:r>
              <a:rPr lang="en-GB" b="1">
                <a:solidFill>
                  <a:schemeClr val="tx1"/>
                </a:solidFill>
              </a:rPr>
              <a:t>WhatsApp</a:t>
            </a:r>
          </a:p>
          <a:p>
            <a:pPr marL="285750" indent="-285750">
              <a:buFont typeface="Arial" panose="020B0604020202020204" pitchFamily="34" charset="0"/>
              <a:buChar char="•"/>
            </a:pPr>
            <a:r>
              <a:rPr lang="en-GB">
                <a:solidFill>
                  <a:schemeClr val="tx1"/>
                </a:solidFill>
              </a:rPr>
              <a:t>(62%), </a:t>
            </a:r>
            <a:r>
              <a:rPr lang="en-GB" b="1">
                <a:solidFill>
                  <a:schemeClr val="tx1"/>
                </a:solidFill>
              </a:rPr>
              <a:t>Snapchat</a:t>
            </a:r>
            <a:r>
              <a:rPr lang="en-GB">
                <a:solidFill>
                  <a:schemeClr val="tx1"/>
                </a:solidFill>
              </a:rPr>
              <a:t> (62%) or </a:t>
            </a:r>
            <a:r>
              <a:rPr lang="en-GB" b="1">
                <a:solidFill>
                  <a:schemeClr val="tx1"/>
                </a:solidFill>
              </a:rPr>
              <a:t>TikTok</a:t>
            </a:r>
            <a:r>
              <a:rPr lang="en-GB">
                <a:solidFill>
                  <a:schemeClr val="tx1"/>
                </a:solidFill>
              </a:rPr>
              <a:t> (61%)</a:t>
            </a:r>
            <a:endParaRPr lang="en-GB" b="1">
              <a:solidFill>
                <a:schemeClr val="tx1"/>
              </a:solidFill>
            </a:endParaRPr>
          </a:p>
        </p:txBody>
      </p:sp>
      <p:pic>
        <p:nvPicPr>
          <p:cNvPr id="11" name="Picture 10" descr="Free speech bubble talking chat illustration">
            <a:extLst>
              <a:ext uri="{FF2B5EF4-FFF2-40B4-BE49-F238E27FC236}">
                <a16:creationId xmlns:a16="http://schemas.microsoft.com/office/drawing/2014/main" id="{285EB271-8CDE-A61C-FB0D-8D0AD9769C3B}"/>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34423" y="19095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FF8B4312-E645-D672-5753-565FB71B3C37}"/>
              </a:ext>
            </a:extLst>
          </p:cNvPr>
          <p:cNvPicPr>
            <a:picLocks noChangeAspect="1"/>
          </p:cNvPicPr>
          <p:nvPr/>
        </p:nvPicPr>
        <p:blipFill>
          <a:blip r:embed="rId4"/>
          <a:stretch>
            <a:fillRect/>
          </a:stretch>
        </p:blipFill>
        <p:spPr>
          <a:xfrm>
            <a:off x="590550" y="2094385"/>
            <a:ext cx="7982711" cy="3634233"/>
          </a:xfrm>
          <a:prstGeom prst="rect">
            <a:avLst/>
          </a:prstGeom>
        </p:spPr>
      </p:pic>
      <p:pic>
        <p:nvPicPr>
          <p:cNvPr id="6" name="Picture 5" descr="Free did you know speech balloon message illustration">
            <a:extLst>
              <a:ext uri="{FF2B5EF4-FFF2-40B4-BE49-F238E27FC236}">
                <a16:creationId xmlns:a16="http://schemas.microsoft.com/office/drawing/2014/main" id="{DC90DB9F-EDE6-F2ED-BD4C-2890078A6997}"/>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rot="926497">
            <a:off x="6693932" y="1127287"/>
            <a:ext cx="1661371" cy="166137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F1F7DB0-34C3-1072-CBC4-BC8E33245D48}"/>
              </a:ext>
            </a:extLst>
          </p:cNvPr>
          <p:cNvSpPr txBox="1"/>
          <p:nvPr/>
        </p:nvSpPr>
        <p:spPr>
          <a:xfrm>
            <a:off x="8843386" y="3075589"/>
            <a:ext cx="2998216" cy="1200329"/>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buFont typeface="Arial" panose="020B0604020202020204" pitchFamily="34" charset="0"/>
              <a:buChar char="•"/>
            </a:pPr>
            <a:r>
              <a:rPr lang="en-GB">
                <a:ln w="0"/>
                <a:solidFill>
                  <a:sysClr val="windowText" lastClr="000000"/>
                </a:solidFill>
              </a:rPr>
              <a:t>The proportion of 8-9s with an </a:t>
            </a:r>
            <a:r>
              <a:rPr lang="en-GB" b="1">
                <a:ln w="0"/>
                <a:solidFill>
                  <a:sysClr val="windowText" lastClr="000000"/>
                </a:solidFill>
              </a:rPr>
              <a:t>Instagram</a:t>
            </a:r>
            <a:r>
              <a:rPr lang="en-GB">
                <a:ln w="0"/>
                <a:solidFill>
                  <a:sysClr val="windowText" lastClr="000000"/>
                </a:solidFill>
              </a:rPr>
              <a:t> profile increased from 8% in 2023 to 14% in 2024</a:t>
            </a:r>
          </a:p>
        </p:txBody>
      </p:sp>
      <p:sp>
        <p:nvSpPr>
          <p:cNvPr id="15" name="Rectangle 14"/>
          <p:cNvSpPr/>
          <p:nvPr/>
        </p:nvSpPr>
        <p:spPr>
          <a:xfrm>
            <a:off x="108488" y="5728618"/>
            <a:ext cx="1286359" cy="11293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08877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88550-DD91-5BB2-E4B4-BECD9851F29D}"/>
            </a:ext>
          </a:extLst>
        </p:cNvPr>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EDE7BE34-CFAC-3DC9-3379-2EA1110B2F2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pic>
        <p:nvPicPr>
          <p:cNvPr id="1026" name="Picture 2" descr="Greatest Risk Is Doing Nothing">
            <a:extLst>
              <a:ext uri="{FF2B5EF4-FFF2-40B4-BE49-F238E27FC236}">
                <a16:creationId xmlns:a16="http://schemas.microsoft.com/office/drawing/2014/main" id="{6826E769-6F52-0BD7-F030-912AD155D353}"/>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rot="20802489">
            <a:off x="4972836" y="3101642"/>
            <a:ext cx="3417669" cy="170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77569C83-3B3C-8081-BF2A-96199EC08161}"/>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TextBox 8">
            <a:extLst>
              <a:ext uri="{FF2B5EF4-FFF2-40B4-BE49-F238E27FC236}">
                <a16:creationId xmlns:a16="http://schemas.microsoft.com/office/drawing/2014/main" id="{6E992040-621F-6744-1374-13F499EF681E}"/>
              </a:ext>
            </a:extLst>
          </p:cNvPr>
          <p:cNvSpPr txBox="1"/>
          <p:nvPr/>
        </p:nvSpPr>
        <p:spPr>
          <a:xfrm>
            <a:off x="498357" y="938172"/>
            <a:ext cx="6967155" cy="393934"/>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endParaRPr lang="en-GB" sz="2000"/>
          </a:p>
        </p:txBody>
      </p:sp>
      <p:sp>
        <p:nvSpPr>
          <p:cNvPr id="3" name="TextBox 2">
            <a:extLst>
              <a:ext uri="{FF2B5EF4-FFF2-40B4-BE49-F238E27FC236}">
                <a16:creationId xmlns:a16="http://schemas.microsoft.com/office/drawing/2014/main" id="{EF40D8D0-552F-7FFD-7104-BFB1121E3B93}"/>
              </a:ext>
            </a:extLst>
          </p:cNvPr>
          <p:cNvSpPr txBox="1"/>
          <p:nvPr/>
        </p:nvSpPr>
        <p:spPr>
          <a:xfrm>
            <a:off x="2271842" y="550292"/>
            <a:ext cx="5409864" cy="523220"/>
          </a:xfrm>
          <a:prstGeom prst="rect">
            <a:avLst/>
          </a:prstGeom>
          <a:noFill/>
        </p:spPr>
        <p:txBody>
          <a:bodyPr wrap="square" rtlCol="0">
            <a:spAutoFit/>
          </a:bodyPr>
          <a:lstStyle/>
          <a:p>
            <a:r>
              <a:rPr lang="en-GB" sz="2800" b="1">
                <a:solidFill>
                  <a:srgbClr val="FF0000"/>
                </a:solidFill>
              </a:rPr>
              <a:t>WHY </a:t>
            </a:r>
            <a:r>
              <a:rPr lang="en-GB" sz="2800" b="1"/>
              <a:t>DOES THIS </a:t>
            </a:r>
            <a:r>
              <a:rPr lang="en-GB" sz="2800" b="1">
                <a:solidFill>
                  <a:srgbClr val="FF0000"/>
                </a:solidFill>
              </a:rPr>
              <a:t>MATTER</a:t>
            </a:r>
            <a:r>
              <a:rPr lang="en-GB" sz="2800" b="1"/>
              <a:t>? </a:t>
            </a:r>
          </a:p>
        </p:txBody>
      </p:sp>
      <p:pic>
        <p:nvPicPr>
          <p:cNvPr id="6" name="Picture 5" descr="Free speech bubble talking chat illustration">
            <a:extLst>
              <a:ext uri="{FF2B5EF4-FFF2-40B4-BE49-F238E27FC236}">
                <a16:creationId xmlns:a16="http://schemas.microsoft.com/office/drawing/2014/main" id="{5504435A-80AB-CDFB-7871-CF40037E33CA}"/>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89778" y="41947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E1DAB2F-E2CE-F37D-23C3-468F3D506787}"/>
              </a:ext>
            </a:extLst>
          </p:cNvPr>
          <p:cNvSpPr/>
          <p:nvPr/>
        </p:nvSpPr>
        <p:spPr>
          <a:xfrm>
            <a:off x="2318695" y="1284698"/>
            <a:ext cx="4036065" cy="175364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a:t>Young people can </a:t>
            </a:r>
            <a:r>
              <a:rPr lang="en-GB" sz="2000" b="1"/>
              <a:t>get</a:t>
            </a:r>
            <a:r>
              <a:rPr lang="en-GB" sz="2000"/>
              <a:t> </a:t>
            </a:r>
            <a:r>
              <a:rPr lang="en-GB" sz="2000" b="1"/>
              <a:t>around age restrictions </a:t>
            </a:r>
            <a:r>
              <a:rPr lang="en-GB" sz="2000"/>
              <a:t>on apps and websites, increasing the risk of them coming to harm online</a:t>
            </a:r>
          </a:p>
        </p:txBody>
      </p:sp>
      <p:sp>
        <p:nvSpPr>
          <p:cNvPr id="8" name="Rectangle 7">
            <a:extLst>
              <a:ext uri="{FF2B5EF4-FFF2-40B4-BE49-F238E27FC236}">
                <a16:creationId xmlns:a16="http://schemas.microsoft.com/office/drawing/2014/main" id="{0047ED39-0532-710F-55B3-F04ADAE78AF7}"/>
              </a:ext>
            </a:extLst>
          </p:cNvPr>
          <p:cNvSpPr/>
          <p:nvPr/>
        </p:nvSpPr>
        <p:spPr>
          <a:xfrm>
            <a:off x="7465512" y="1227099"/>
            <a:ext cx="4036065" cy="175364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a:t>Addictive algorithms </a:t>
            </a:r>
            <a:r>
              <a:rPr lang="en-GB" sz="2000" b="1" i="0">
                <a:effectLst/>
                <a:latin typeface="Mark Pro"/>
              </a:rPr>
              <a:t>can make it harder to take a break </a:t>
            </a:r>
            <a:r>
              <a:rPr lang="en-GB" sz="2000" i="0">
                <a:effectLst/>
                <a:latin typeface="Mark Pro"/>
              </a:rPr>
              <a:t>and maintain a healthy balance between time on and offline</a:t>
            </a:r>
          </a:p>
        </p:txBody>
      </p:sp>
      <p:sp>
        <p:nvSpPr>
          <p:cNvPr id="10" name="Rectangle 9">
            <a:extLst>
              <a:ext uri="{FF2B5EF4-FFF2-40B4-BE49-F238E27FC236}">
                <a16:creationId xmlns:a16="http://schemas.microsoft.com/office/drawing/2014/main" id="{7BEC9676-F7D1-59FF-9B27-67BDF661AC5A}"/>
              </a:ext>
            </a:extLst>
          </p:cNvPr>
          <p:cNvSpPr/>
          <p:nvPr/>
        </p:nvSpPr>
        <p:spPr>
          <a:xfrm>
            <a:off x="2356978" y="4696480"/>
            <a:ext cx="4036065" cy="175364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a:t>Algorithms can also </a:t>
            </a:r>
            <a:r>
              <a:rPr lang="en-GB" sz="2000" b="1"/>
              <a:t>target content </a:t>
            </a:r>
            <a:r>
              <a:rPr lang="en-GB" sz="2000"/>
              <a:t>similar to what you’ve already selected/liked/shared</a:t>
            </a:r>
          </a:p>
        </p:txBody>
      </p:sp>
      <p:sp>
        <p:nvSpPr>
          <p:cNvPr id="11" name="Rectangle 10">
            <a:extLst>
              <a:ext uri="{FF2B5EF4-FFF2-40B4-BE49-F238E27FC236}">
                <a16:creationId xmlns:a16="http://schemas.microsoft.com/office/drawing/2014/main" id="{9B629402-7F7E-4DBC-7EB1-A91939B6B3FC}"/>
              </a:ext>
            </a:extLst>
          </p:cNvPr>
          <p:cNvSpPr/>
          <p:nvPr/>
        </p:nvSpPr>
        <p:spPr>
          <a:xfrm>
            <a:off x="7565385" y="4696480"/>
            <a:ext cx="4036065" cy="175364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a:t>This can prevent you from finding new ideas and perspectives, create </a:t>
            </a:r>
            <a:r>
              <a:rPr lang="en-GB" sz="2000" b="1"/>
              <a:t>misinformation </a:t>
            </a:r>
            <a:r>
              <a:rPr lang="en-GB" sz="2000"/>
              <a:t>and </a:t>
            </a:r>
            <a:r>
              <a:rPr lang="en-GB" sz="2000" b="1"/>
              <a:t> reinforce stereotypes</a:t>
            </a:r>
            <a:endParaRPr lang="en-GB" sz="2000" i="0">
              <a:effectLst/>
              <a:latin typeface="Mark Pro"/>
            </a:endParaRPr>
          </a:p>
        </p:txBody>
      </p:sp>
      <p:sp>
        <p:nvSpPr>
          <p:cNvPr id="12" name="Rectangle 11"/>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08488" y="5694877"/>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0058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401F0E20-350B-35E4-F4FD-44C5E099B5C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334293" y="1037733"/>
            <a:ext cx="8267157" cy="1938992"/>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400" dirty="0"/>
              <a:t>Eight in ten (81%) of all children aged 8-17 </a:t>
            </a:r>
            <a:r>
              <a:rPr lang="en-GB" sz="2400" b="1" dirty="0"/>
              <a:t>use at least one social media app/site for following friends</a:t>
            </a:r>
            <a:r>
              <a:rPr lang="en-GB" sz="2400" dirty="0"/>
              <a:t>, people and organisations, reading, liking or sharing </a:t>
            </a:r>
            <a:r>
              <a:rPr lang="en-GB" sz="2400" dirty="0" smtClean="0"/>
              <a:t>content.</a:t>
            </a:r>
            <a:endParaRPr lang="en-GB" sz="2400" dirty="0"/>
          </a:p>
          <a:p>
            <a:r>
              <a:rPr lang="en-GB" sz="2400" dirty="0" smtClean="0"/>
              <a:t>Nearly </a:t>
            </a:r>
            <a:r>
              <a:rPr lang="en-GB" sz="2400" dirty="0"/>
              <a:t>six in ten (56%) 8-17s use </a:t>
            </a:r>
            <a:r>
              <a:rPr lang="en-GB" sz="2400" b="1" dirty="0"/>
              <a:t>multiple profiles </a:t>
            </a:r>
            <a:r>
              <a:rPr lang="en-GB" sz="2400" dirty="0"/>
              <a:t>on at least one social media </a:t>
            </a:r>
            <a:r>
              <a:rPr lang="en-GB" sz="2400" dirty="0" smtClean="0"/>
              <a:t>platform.</a:t>
            </a:r>
            <a:endParaRPr lang="en-GB" sz="2400" dirty="0"/>
          </a:p>
        </p:txBody>
      </p:sp>
      <p:sp>
        <p:nvSpPr>
          <p:cNvPr id="3" name="TextBox 2">
            <a:extLst>
              <a:ext uri="{FF2B5EF4-FFF2-40B4-BE49-F238E27FC236}">
                <a16:creationId xmlns:a16="http://schemas.microsoft.com/office/drawing/2014/main" id="{15A05104-042F-58D6-5C32-B7B7DB58329F}"/>
              </a:ext>
            </a:extLst>
          </p:cNvPr>
          <p:cNvSpPr txBox="1"/>
          <p:nvPr/>
        </p:nvSpPr>
        <p:spPr>
          <a:xfrm>
            <a:off x="457200" y="422360"/>
            <a:ext cx="6357056" cy="523220"/>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800" b="1"/>
              <a:t>What might they NOT BE TELLING YOU? </a:t>
            </a:r>
          </a:p>
        </p:txBody>
      </p:sp>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2641453" y="3593453"/>
            <a:ext cx="3511387" cy="1964440"/>
          </a:xfrm>
          <a:prstGeom prst="wedgeRoundRectCallout">
            <a:avLst>
              <a:gd name="adj1" fmla="val 48659"/>
              <a:gd name="adj2" fmla="val 7712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a:t>(23%) said it was because one account was </a:t>
            </a:r>
            <a:r>
              <a:rPr lang="en-GB" sz="2400" b="1">
                <a:solidFill>
                  <a:srgbClr val="FF0000"/>
                </a:solidFill>
              </a:rPr>
              <a:t>just for parents/family </a:t>
            </a:r>
            <a:r>
              <a:rPr lang="en-GB" sz="2400"/>
              <a:t>to see</a:t>
            </a:r>
          </a:p>
        </p:txBody>
      </p:sp>
      <p:sp>
        <p:nvSpPr>
          <p:cNvPr id="4" name="Speech Bubble: Rectangle with Corners Rounded 3">
            <a:extLst>
              <a:ext uri="{FF2B5EF4-FFF2-40B4-BE49-F238E27FC236}">
                <a16:creationId xmlns:a16="http://schemas.microsoft.com/office/drawing/2014/main" id="{78A40CE8-18B5-E232-BAAF-D2C566E1E770}"/>
              </a:ext>
            </a:extLst>
          </p:cNvPr>
          <p:cNvSpPr/>
          <p:nvPr/>
        </p:nvSpPr>
        <p:spPr>
          <a:xfrm>
            <a:off x="7261247" y="3741185"/>
            <a:ext cx="3700799" cy="2155275"/>
          </a:xfrm>
          <a:prstGeom prst="wedgeRoundRectCallout">
            <a:avLst>
              <a:gd name="adj1" fmla="val -38498"/>
              <a:gd name="adj2" fmla="val 72538"/>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a:t>15% said one account was </a:t>
            </a:r>
            <a:r>
              <a:rPr lang="en-GB" sz="2400" b="1">
                <a:solidFill>
                  <a:srgbClr val="FF0000"/>
                </a:solidFill>
              </a:rPr>
              <a:t>for the ‘real me’ and another contained edited/filtered posts </a:t>
            </a:r>
            <a:r>
              <a:rPr lang="en-GB" sz="2400"/>
              <a:t>or photos</a:t>
            </a:r>
          </a:p>
        </p:txBody>
      </p:sp>
      <p:pic>
        <p:nvPicPr>
          <p:cNvPr id="8" name="Picture 7" descr="Free did you know speech balloon message illustration">
            <a:extLst>
              <a:ext uri="{FF2B5EF4-FFF2-40B4-BE49-F238E27FC236}">
                <a16:creationId xmlns:a16="http://schemas.microsoft.com/office/drawing/2014/main" id="{D0DF0E09-F27E-759E-717C-4F92040C2B9E}"/>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44563" y="1105378"/>
            <a:ext cx="3031418" cy="3031418"/>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0212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A4289-ECA9-BE91-6E1F-F22ABD504BCA}"/>
            </a:ext>
          </a:extLst>
        </p:cNvPr>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182747E7-B174-1B02-7187-2C4A98011D0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6AA95CAF-2337-5B30-C6F5-392B489E85A5}"/>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85C85EB5-A964-BC13-7E1C-84698E02158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3" name="TextBox 2">
            <a:extLst>
              <a:ext uri="{FF2B5EF4-FFF2-40B4-BE49-F238E27FC236}">
                <a16:creationId xmlns:a16="http://schemas.microsoft.com/office/drawing/2014/main" id="{2D390320-6A05-0568-595A-C758BEBE9837}"/>
              </a:ext>
            </a:extLst>
          </p:cNvPr>
          <p:cNvSpPr txBox="1"/>
          <p:nvPr/>
        </p:nvSpPr>
        <p:spPr>
          <a:xfrm>
            <a:off x="2430109" y="530087"/>
            <a:ext cx="7788982" cy="58477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3200" b="1">
                <a:solidFill>
                  <a:srgbClr val="FF0000"/>
                </a:solidFill>
              </a:rPr>
              <a:t>WHY</a:t>
            </a:r>
            <a:r>
              <a:rPr lang="en-GB" sz="3200" b="1">
                <a:solidFill>
                  <a:schemeClr val="tx1"/>
                </a:solidFill>
              </a:rPr>
              <a:t> is this ‘</a:t>
            </a:r>
            <a:r>
              <a:rPr lang="en-GB" sz="3200" b="1">
                <a:solidFill>
                  <a:srgbClr val="FF0000"/>
                </a:solidFill>
              </a:rPr>
              <a:t>RISKY</a:t>
            </a:r>
            <a:r>
              <a:rPr lang="en-GB" sz="3200" b="1">
                <a:solidFill>
                  <a:schemeClr val="tx1"/>
                </a:solidFill>
              </a:rPr>
              <a:t>’? </a:t>
            </a:r>
          </a:p>
        </p:txBody>
      </p:sp>
      <p:pic>
        <p:nvPicPr>
          <p:cNvPr id="6" name="Picture 5">
            <a:extLst>
              <a:ext uri="{FF2B5EF4-FFF2-40B4-BE49-F238E27FC236}">
                <a16:creationId xmlns:a16="http://schemas.microsoft.com/office/drawing/2014/main" id="{21471020-91D9-B8EC-4E8E-5B38B3D6ED35}"/>
              </a:ext>
            </a:extLst>
          </p:cNvPr>
          <p:cNvPicPr>
            <a:picLocks noChangeAspect="1"/>
          </p:cNvPicPr>
          <p:nvPr/>
        </p:nvPicPr>
        <p:blipFill>
          <a:blip r:embed="rId3"/>
          <a:srcRect t="1934"/>
          <a:stretch>
            <a:fillRect/>
          </a:stretch>
        </p:blipFill>
        <p:spPr>
          <a:xfrm>
            <a:off x="457200" y="2034076"/>
            <a:ext cx="11402309" cy="3010499"/>
          </a:xfrm>
          <a:prstGeom prst="rect">
            <a:avLst/>
          </a:prstGeom>
        </p:spPr>
      </p:pic>
      <p:pic>
        <p:nvPicPr>
          <p:cNvPr id="8" name="Picture 7" descr="Free did you know speech balloon message illustration">
            <a:extLst>
              <a:ext uri="{FF2B5EF4-FFF2-40B4-BE49-F238E27FC236}">
                <a16:creationId xmlns:a16="http://schemas.microsoft.com/office/drawing/2014/main" id="{7B4C5FB5-0A46-1792-5709-6BEA72F19EC9}"/>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703382" y="-33493"/>
            <a:ext cx="3031418" cy="30314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5C8CF98-B513-F0BA-CE07-B436F882AC4F}"/>
              </a:ext>
            </a:extLst>
          </p:cNvPr>
          <p:cNvSpPr txBox="1"/>
          <p:nvPr/>
        </p:nvSpPr>
        <p:spPr>
          <a:xfrm>
            <a:off x="4025016" y="5447867"/>
            <a:ext cx="5136976"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chemeClr val="tx1"/>
                </a:solidFill>
              </a:rPr>
              <a:t>40% had engaged in ‘risky’ behaviour!</a:t>
            </a:r>
          </a:p>
        </p:txBody>
      </p:sp>
      <p:pic>
        <p:nvPicPr>
          <p:cNvPr id="13" name="Picture 12" descr="Free speech bubble talking chat illustration">
            <a:extLst>
              <a:ext uri="{FF2B5EF4-FFF2-40B4-BE49-F238E27FC236}">
                <a16:creationId xmlns:a16="http://schemas.microsoft.com/office/drawing/2014/main" id="{F7912B96-9215-E1B0-6F6D-40E90E09E3A8}"/>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57068" y="2091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7905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0A7C09C-511D-F3F0-3C0F-AAF12820925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pic>
        <p:nvPicPr>
          <p:cNvPr id="4" name="Picture 3">
            <a:extLst>
              <a:ext uri="{FF2B5EF4-FFF2-40B4-BE49-F238E27FC236}">
                <a16:creationId xmlns:a16="http://schemas.microsoft.com/office/drawing/2014/main" id="{2750D9F8-7548-EB36-3653-6E5B6FB2338F}"/>
              </a:ext>
            </a:extLst>
          </p:cNvPr>
          <p:cNvPicPr>
            <a:picLocks noChangeAspect="1"/>
          </p:cNvPicPr>
          <p:nvPr/>
        </p:nvPicPr>
        <p:blipFill>
          <a:blip r:embed="rId3"/>
          <a:stretch>
            <a:fillRect/>
          </a:stretch>
        </p:blipFill>
        <p:spPr>
          <a:xfrm>
            <a:off x="1292087" y="2341765"/>
            <a:ext cx="9774460" cy="3770800"/>
          </a:xfrm>
          <a:prstGeom prst="rect">
            <a:avLst/>
          </a:prstGeom>
        </p:spPr>
      </p:pic>
      <p:sp>
        <p:nvSpPr>
          <p:cNvPr id="3" name="TextBox 2">
            <a:extLst>
              <a:ext uri="{FF2B5EF4-FFF2-40B4-BE49-F238E27FC236}">
                <a16:creationId xmlns:a16="http://schemas.microsoft.com/office/drawing/2014/main" id="{9D2A8155-19D0-4BC2-BC4F-D621DDC8DB41}"/>
              </a:ext>
            </a:extLst>
          </p:cNvPr>
          <p:cNvSpPr txBox="1"/>
          <p:nvPr/>
        </p:nvSpPr>
        <p:spPr>
          <a:xfrm>
            <a:off x="1972431" y="1518968"/>
            <a:ext cx="10219569" cy="1015663"/>
          </a:xfrm>
          <a:prstGeom prst="rect">
            <a:avLst/>
          </a:prstGeom>
          <a:noFill/>
        </p:spPr>
        <p:txBody>
          <a:bodyPr wrap="square" rtlCol="0">
            <a:spAutoFit/>
          </a:bodyPr>
          <a:lstStyle/>
          <a:p>
            <a:pPr marL="342900" indent="-342900">
              <a:buFont typeface="Arial" panose="020B0604020202020204" pitchFamily="34" charset="0"/>
              <a:buChar char="•"/>
            </a:pPr>
            <a:r>
              <a:rPr lang="en-GB" sz="2000"/>
              <a:t>Are you familiar with who they are in </a:t>
            </a:r>
            <a:r>
              <a:rPr lang="en-GB" sz="2000" b="1">
                <a:solidFill>
                  <a:srgbClr val="FF0000"/>
                </a:solidFill>
              </a:rPr>
              <a:t>contact</a:t>
            </a:r>
            <a:r>
              <a:rPr lang="en-GB" sz="2000"/>
              <a:t> with whilst playing games?</a:t>
            </a:r>
          </a:p>
          <a:p>
            <a:pPr marL="342900" indent="-342900">
              <a:buFont typeface="Arial" panose="020B0604020202020204" pitchFamily="34" charset="0"/>
              <a:buChar char="•"/>
            </a:pPr>
            <a:r>
              <a:rPr lang="en-GB" sz="2000"/>
              <a:t>Have you asked about the </a:t>
            </a:r>
            <a:r>
              <a:rPr lang="en-GB" sz="2000" b="1">
                <a:solidFill>
                  <a:srgbClr val="FF0000"/>
                </a:solidFill>
              </a:rPr>
              <a:t>chat</a:t>
            </a:r>
            <a:r>
              <a:rPr lang="en-GB" sz="2000"/>
              <a:t> facility? </a:t>
            </a:r>
          </a:p>
          <a:p>
            <a:pPr marL="342900" indent="-342900">
              <a:buFont typeface="Arial" panose="020B0604020202020204" pitchFamily="34" charset="0"/>
              <a:buChar char="•"/>
            </a:pPr>
            <a:r>
              <a:rPr lang="en-GB" sz="2000"/>
              <a:t>Do you know the </a:t>
            </a:r>
            <a:r>
              <a:rPr lang="en-GB" sz="2000" b="1">
                <a:solidFill>
                  <a:srgbClr val="FF0000"/>
                </a:solidFill>
              </a:rPr>
              <a:t>content</a:t>
            </a:r>
            <a:r>
              <a:rPr lang="en-GB" sz="2000"/>
              <a:t> and </a:t>
            </a:r>
            <a:r>
              <a:rPr lang="en-GB" sz="2000" b="1">
                <a:solidFill>
                  <a:srgbClr val="FF0000"/>
                </a:solidFill>
              </a:rPr>
              <a:t>age</a:t>
            </a:r>
            <a:r>
              <a:rPr lang="en-GB" sz="2000">
                <a:solidFill>
                  <a:srgbClr val="FF0000"/>
                </a:solidFill>
              </a:rPr>
              <a:t> </a:t>
            </a:r>
            <a:r>
              <a:rPr lang="en-GB" sz="2000" b="1">
                <a:solidFill>
                  <a:srgbClr val="FF0000"/>
                </a:solidFill>
              </a:rPr>
              <a:t>restrictions</a:t>
            </a:r>
            <a:r>
              <a:rPr lang="en-GB" sz="2000">
                <a:solidFill>
                  <a:srgbClr val="FF0000"/>
                </a:solidFill>
              </a:rPr>
              <a:t> </a:t>
            </a:r>
            <a:r>
              <a:rPr lang="en-GB" sz="2000"/>
              <a:t>for these games? </a:t>
            </a:r>
          </a:p>
        </p:txBody>
      </p:sp>
      <p:sp>
        <p:nvSpPr>
          <p:cNvPr id="5" name="TextBox 4">
            <a:extLst>
              <a:ext uri="{FF2B5EF4-FFF2-40B4-BE49-F238E27FC236}">
                <a16:creationId xmlns:a16="http://schemas.microsoft.com/office/drawing/2014/main" id="{F634618F-B00C-A034-FB2C-933970C15598}"/>
              </a:ext>
            </a:extLst>
          </p:cNvPr>
          <p:cNvSpPr txBox="1"/>
          <p:nvPr/>
        </p:nvSpPr>
        <p:spPr>
          <a:xfrm>
            <a:off x="1890944" y="406083"/>
            <a:ext cx="10082593" cy="954107"/>
          </a:xfrm>
          <a:prstGeom prst="rect">
            <a:avLst/>
          </a:prstGeom>
          <a:noFill/>
        </p:spPr>
        <p:txBody>
          <a:bodyPr wrap="square">
            <a:spAutoFit/>
          </a:bodyPr>
          <a:lstStyle/>
          <a:p>
            <a:r>
              <a:rPr lang="en-GB" sz="2800" b="1" dirty="0"/>
              <a:t>Do you know the </a:t>
            </a:r>
            <a:r>
              <a:rPr lang="en-GB" sz="2800" b="1" dirty="0">
                <a:solidFill>
                  <a:srgbClr val="FF0000"/>
                </a:solidFill>
              </a:rPr>
              <a:t>DIFFERENCE</a:t>
            </a:r>
            <a:r>
              <a:rPr lang="en-GB" sz="2800" b="1" dirty="0"/>
              <a:t> between an </a:t>
            </a:r>
            <a:r>
              <a:rPr lang="en-GB" sz="2800" b="1" dirty="0">
                <a:solidFill>
                  <a:srgbClr val="FF0000"/>
                </a:solidFill>
              </a:rPr>
              <a:t>‘ONLINE’ FRIEND </a:t>
            </a:r>
            <a:r>
              <a:rPr lang="en-GB" sz="2800" b="1" dirty="0"/>
              <a:t>and a real one? How does this differ from your </a:t>
            </a:r>
            <a:r>
              <a:rPr lang="en-GB" sz="2800" b="1" dirty="0">
                <a:solidFill>
                  <a:srgbClr val="FF0000"/>
                </a:solidFill>
              </a:rPr>
              <a:t>CHILD’S VIEW</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B9B9A6AC-C3F7-A4F6-A434-2422420814B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21E2E42-A641-BF8F-85B4-527DEE97974B}"/>
              </a:ext>
            </a:extLst>
          </p:cNvPr>
          <p:cNvSpPr/>
          <p:nvPr/>
        </p:nvSpPr>
        <p:spPr>
          <a:xfrm>
            <a:off x="2906038" y="3620022"/>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72%</a:t>
            </a:r>
          </a:p>
        </p:txBody>
      </p:sp>
      <p:sp>
        <p:nvSpPr>
          <p:cNvPr id="9" name="Rectangle 8">
            <a:extLst>
              <a:ext uri="{FF2B5EF4-FFF2-40B4-BE49-F238E27FC236}">
                <a16:creationId xmlns:a16="http://schemas.microsoft.com/office/drawing/2014/main" id="{4C5B8C2A-7689-9C2F-A03B-66C7D245626B}"/>
              </a:ext>
            </a:extLst>
          </p:cNvPr>
          <p:cNvSpPr/>
          <p:nvPr/>
        </p:nvSpPr>
        <p:spPr>
          <a:xfrm>
            <a:off x="2943616" y="4723294"/>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31%</a:t>
            </a:r>
          </a:p>
        </p:txBody>
      </p:sp>
      <p:sp>
        <p:nvSpPr>
          <p:cNvPr id="10" name="Rectangle 9">
            <a:extLst>
              <a:ext uri="{FF2B5EF4-FFF2-40B4-BE49-F238E27FC236}">
                <a16:creationId xmlns:a16="http://schemas.microsoft.com/office/drawing/2014/main" id="{451EE3E3-9F13-D7A9-FC26-A33A6CCC7EF2}"/>
              </a:ext>
            </a:extLst>
          </p:cNvPr>
          <p:cNvSpPr/>
          <p:nvPr/>
        </p:nvSpPr>
        <p:spPr>
          <a:xfrm>
            <a:off x="8478275" y="4723293"/>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31%</a:t>
            </a:r>
          </a:p>
        </p:txBody>
      </p:sp>
      <p:sp>
        <p:nvSpPr>
          <p:cNvPr id="13" name="Rectangle 12">
            <a:extLst>
              <a:ext uri="{FF2B5EF4-FFF2-40B4-BE49-F238E27FC236}">
                <a16:creationId xmlns:a16="http://schemas.microsoft.com/office/drawing/2014/main" id="{3AFD9B74-B557-1CF1-C637-E4029D0A4750}"/>
              </a:ext>
            </a:extLst>
          </p:cNvPr>
          <p:cNvSpPr/>
          <p:nvPr/>
        </p:nvSpPr>
        <p:spPr>
          <a:xfrm>
            <a:off x="8509348" y="3601165"/>
            <a:ext cx="964504" cy="4616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a:t>63%</a:t>
            </a:r>
          </a:p>
        </p:txBody>
      </p:sp>
      <p:sp>
        <p:nvSpPr>
          <p:cNvPr id="15" name="Rectangle 14"/>
          <p:cNvSpPr/>
          <p:nvPr/>
        </p:nvSpPr>
        <p:spPr>
          <a:xfrm>
            <a:off x="139485" y="5513662"/>
            <a:ext cx="1183599" cy="12786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6310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E160B-135F-1E50-7F72-3769035F8E3E}"/>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FF72E3CE-06C5-5BF7-C2F7-0B7B0772C78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BEF92F5A-40F4-9E67-1B44-7617A0BE553D}"/>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E8984B6-81F5-9294-F05D-3F6914B56C2F}"/>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5" name="TextBox 4">
            <a:extLst>
              <a:ext uri="{FF2B5EF4-FFF2-40B4-BE49-F238E27FC236}">
                <a16:creationId xmlns:a16="http://schemas.microsoft.com/office/drawing/2014/main" id="{409C36FC-2A56-A9D0-C749-A56569700560}"/>
              </a:ext>
            </a:extLst>
          </p:cNvPr>
          <p:cNvSpPr txBox="1"/>
          <p:nvPr/>
        </p:nvSpPr>
        <p:spPr>
          <a:xfrm>
            <a:off x="1890944" y="406083"/>
            <a:ext cx="10082593" cy="523220"/>
          </a:xfrm>
          <a:prstGeom prst="rect">
            <a:avLst/>
          </a:prstGeom>
          <a:noFill/>
        </p:spPr>
        <p:txBody>
          <a:bodyPr wrap="square">
            <a:spAutoFit/>
          </a:bodyPr>
          <a:lstStyle/>
          <a:p>
            <a:r>
              <a:rPr lang="en-GB" sz="2800" b="1" dirty="0"/>
              <a:t>What are </a:t>
            </a:r>
            <a:r>
              <a:rPr lang="en-GB" sz="2800" b="1" dirty="0">
                <a:solidFill>
                  <a:srgbClr val="FF0000"/>
                </a:solidFill>
              </a:rPr>
              <a:t>YOU </a:t>
            </a:r>
            <a:r>
              <a:rPr lang="en-GB" sz="2800" b="1" dirty="0"/>
              <a:t>most</a:t>
            </a:r>
            <a:r>
              <a:rPr lang="en-GB" sz="2800" b="1" dirty="0">
                <a:solidFill>
                  <a:srgbClr val="FF0000"/>
                </a:solidFill>
              </a:rPr>
              <a:t> WORRIED </a:t>
            </a:r>
            <a:r>
              <a:rPr lang="en-GB" sz="2800" b="1" dirty="0"/>
              <a:t>about when it comes to </a:t>
            </a:r>
            <a:r>
              <a:rPr lang="en-GB" sz="2800" b="1" dirty="0">
                <a:solidFill>
                  <a:srgbClr val="FF0000"/>
                </a:solidFill>
              </a:rPr>
              <a:t>GAMING</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E3598353-0E8F-D7BE-BBD0-C12D13175920}"/>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1E481009-0041-5DDF-E66E-53FACAB0BF4C}"/>
              </a:ext>
            </a:extLst>
          </p:cNvPr>
          <p:cNvPicPr>
            <a:picLocks noChangeAspect="1"/>
          </p:cNvPicPr>
          <p:nvPr/>
        </p:nvPicPr>
        <p:blipFill>
          <a:blip r:embed="rId4"/>
          <a:stretch>
            <a:fillRect/>
          </a:stretch>
        </p:blipFill>
        <p:spPr>
          <a:xfrm>
            <a:off x="498094" y="1944408"/>
            <a:ext cx="11195811" cy="3717801"/>
          </a:xfrm>
          <a:prstGeom prst="rect">
            <a:avLst/>
          </a:prstGeom>
        </p:spPr>
      </p:pic>
      <p:sp>
        <p:nvSpPr>
          <p:cNvPr id="9" name="Rectangle 8"/>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20397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966295F-FA27-8E82-4946-B46B35E03CB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9B4E230-AFFF-7C16-AC62-11132D106836}"/>
              </a:ext>
            </a:extLst>
          </p:cNvPr>
          <p:cNvPicPr>
            <a:picLocks noChangeAspect="1"/>
          </p:cNvPicPr>
          <p:nvPr/>
        </p:nvPicPr>
        <p:blipFill>
          <a:blip r:embed="rId3"/>
          <a:stretch>
            <a:fillRect/>
          </a:stretch>
        </p:blipFill>
        <p:spPr>
          <a:xfrm>
            <a:off x="10789028" y="212619"/>
            <a:ext cx="1624844" cy="1327440"/>
          </a:xfrm>
          <a:prstGeom prst="rect">
            <a:avLst/>
          </a:prstGeom>
        </p:spPr>
      </p:pic>
      <p:sp>
        <p:nvSpPr>
          <p:cNvPr id="7" name="TextBox 6">
            <a:extLst>
              <a:ext uri="{FF2B5EF4-FFF2-40B4-BE49-F238E27FC236}">
                <a16:creationId xmlns:a16="http://schemas.microsoft.com/office/drawing/2014/main" id="{4FBEAAB0-2755-B24C-9779-18C462E1CE8D}"/>
              </a:ext>
            </a:extLst>
          </p:cNvPr>
          <p:cNvSpPr txBox="1"/>
          <p:nvPr/>
        </p:nvSpPr>
        <p:spPr>
          <a:xfrm>
            <a:off x="1470990" y="5515747"/>
            <a:ext cx="9852539" cy="923330"/>
          </a:xfrm>
          <a:prstGeom prst="rect">
            <a:avLst/>
          </a:prstGeom>
          <a:noFill/>
        </p:spPr>
        <p:txBody>
          <a:bodyPr wrap="square">
            <a:spAutoFit/>
          </a:bodyPr>
          <a:lstStyle/>
          <a:p>
            <a:pPr marL="0" lvl="0" indent="0" algn="l">
              <a:buFont typeface="Arial" panose="020B0604020202020204" pitchFamily="34" charset="0"/>
              <a:buNone/>
            </a:pPr>
            <a:r>
              <a:rPr lang="en-GB" dirty="0">
                <a:highlight>
                  <a:srgbClr val="FFFF00"/>
                </a:highlight>
              </a:rPr>
              <a:t>Despite there being a minimum age requirement of 13 for using most social media apps, over half of</a:t>
            </a:r>
          </a:p>
          <a:p>
            <a:pPr marL="0" lvl="0" indent="0" algn="l">
              <a:buFont typeface="Arial" panose="020B0604020202020204" pitchFamily="34" charset="0"/>
              <a:buNone/>
            </a:pPr>
            <a:r>
              <a:rPr lang="en-GB" dirty="0">
                <a:highlight>
                  <a:srgbClr val="FFFF00"/>
                </a:highlight>
              </a:rPr>
              <a:t>3-12-year olds (55%) were reported as using at least one social media app or site, an increase on last</a:t>
            </a:r>
          </a:p>
          <a:p>
            <a:pPr marL="0" lvl="0" indent="0" algn="l">
              <a:buFont typeface="Arial" panose="020B0604020202020204" pitchFamily="34" charset="0"/>
              <a:buNone/>
            </a:pPr>
            <a:r>
              <a:rPr lang="en-GB" dirty="0">
                <a:highlight>
                  <a:srgbClr val="FFFF00"/>
                </a:highlight>
              </a:rPr>
              <a:t>year, when 51% of these children did so.</a:t>
            </a:r>
            <a:endParaRPr lang="en-GB" b="0" i="0" dirty="0">
              <a:solidFill>
                <a:srgbClr val="202124"/>
              </a:solidFill>
              <a:effectLst/>
              <a:highlight>
                <a:srgbClr val="FFFF00"/>
              </a:highlight>
              <a:latin typeface="arial" panose="020B0604020202020204" pitchFamily="34" charset="0"/>
            </a:endParaRPr>
          </a:p>
        </p:txBody>
      </p:sp>
      <p:sp>
        <p:nvSpPr>
          <p:cNvPr id="5" name="TextBox 4">
            <a:extLst>
              <a:ext uri="{FF2B5EF4-FFF2-40B4-BE49-F238E27FC236}">
                <a16:creationId xmlns:a16="http://schemas.microsoft.com/office/drawing/2014/main" id="{D4A34620-21CF-3B02-91AA-303EFDB3A30F}"/>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8" name="Speech Bubble: Rectangle with Corners Rounded 7">
            <a:extLst>
              <a:ext uri="{FF2B5EF4-FFF2-40B4-BE49-F238E27FC236}">
                <a16:creationId xmlns:a16="http://schemas.microsoft.com/office/drawing/2014/main" id="{E152444E-B788-54C0-0C2F-F183E5E9EA43}"/>
              </a:ext>
            </a:extLst>
          </p:cNvPr>
          <p:cNvSpPr/>
          <p:nvPr/>
        </p:nvSpPr>
        <p:spPr>
          <a:xfrm>
            <a:off x="426307" y="212619"/>
            <a:ext cx="6237962" cy="2880986"/>
          </a:xfrm>
          <a:prstGeom prst="wedgeRoundRectCallout">
            <a:avLst>
              <a:gd name="adj1" fmla="val -5849"/>
              <a:gd name="adj2" fmla="val 65441"/>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3600" b="1">
                <a:solidFill>
                  <a:srgbClr val="FF0000"/>
                </a:solidFill>
              </a:rPr>
              <a:t>Four in ten under-13s </a:t>
            </a:r>
            <a:r>
              <a:rPr lang="en-GB" sz="3600" b="1"/>
              <a:t>have a </a:t>
            </a:r>
            <a:r>
              <a:rPr lang="en-GB" sz="3600" b="1">
                <a:solidFill>
                  <a:srgbClr val="FF0000"/>
                </a:solidFill>
              </a:rPr>
              <a:t>profile</a:t>
            </a:r>
            <a:r>
              <a:rPr lang="en-GB" sz="3600" b="1"/>
              <a:t> on </a:t>
            </a:r>
            <a:r>
              <a:rPr lang="en-GB" sz="3600" b="1">
                <a:solidFill>
                  <a:srgbClr val="FF0000"/>
                </a:solidFill>
              </a:rPr>
              <a:t>social media </a:t>
            </a:r>
            <a:r>
              <a:rPr lang="en-GB" sz="3600" b="1"/>
              <a:t>apps or sites…</a:t>
            </a:r>
          </a:p>
        </p:txBody>
      </p:sp>
      <p:sp>
        <p:nvSpPr>
          <p:cNvPr id="9" name="Rectangle 8">
            <a:extLst>
              <a:ext uri="{FF2B5EF4-FFF2-40B4-BE49-F238E27FC236}">
                <a16:creationId xmlns:a16="http://schemas.microsoft.com/office/drawing/2014/main" id="{A6998478-5A09-B4C9-DD0D-34F69C5C44F9}"/>
              </a:ext>
            </a:extLst>
          </p:cNvPr>
          <p:cNvSpPr/>
          <p:nvPr/>
        </p:nvSpPr>
        <p:spPr>
          <a:xfrm>
            <a:off x="4450699" y="3277274"/>
            <a:ext cx="7185980" cy="1796922"/>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285750" indent="-285750">
              <a:buFont typeface="Arial" panose="020B0604020202020204" pitchFamily="34" charset="0"/>
              <a:buChar char="•"/>
            </a:pPr>
            <a:r>
              <a:rPr lang="en-GB" sz="2400" b="1" dirty="0"/>
              <a:t> YouTube/YouTube Kids </a:t>
            </a:r>
            <a:r>
              <a:rPr lang="en-GB" sz="2400" b="1" dirty="0">
                <a:solidFill>
                  <a:srgbClr val="FF0000"/>
                </a:solidFill>
              </a:rPr>
              <a:t>(44%)</a:t>
            </a:r>
          </a:p>
          <a:p>
            <a:pPr marL="285750" indent="-285750">
              <a:buFont typeface="Arial" panose="020B0604020202020204" pitchFamily="34" charset="0"/>
              <a:buChar char="•"/>
            </a:pPr>
            <a:r>
              <a:rPr lang="en-GB" sz="2400" b="1" dirty="0"/>
              <a:t> WhatsApp </a:t>
            </a:r>
            <a:r>
              <a:rPr lang="en-GB" sz="2400" b="1" dirty="0">
                <a:solidFill>
                  <a:srgbClr val="FF0000"/>
                </a:solidFill>
              </a:rPr>
              <a:t>(23%) </a:t>
            </a:r>
          </a:p>
          <a:p>
            <a:pPr marL="285750" indent="-285750">
              <a:buFont typeface="Arial" panose="020B0604020202020204" pitchFamily="34" charset="0"/>
              <a:buChar char="•"/>
            </a:pPr>
            <a:r>
              <a:rPr lang="en-GB" sz="2400" b="1" dirty="0"/>
              <a:t> TikTok </a:t>
            </a:r>
            <a:r>
              <a:rPr lang="en-GB" sz="2400" b="1" dirty="0">
                <a:solidFill>
                  <a:srgbClr val="FF0000"/>
                </a:solidFill>
              </a:rPr>
              <a:t>(23%)</a:t>
            </a:r>
          </a:p>
          <a:p>
            <a:pPr marL="285750" indent="-285750">
              <a:buFont typeface="Arial" panose="020B0604020202020204" pitchFamily="34" charset="0"/>
              <a:buChar char="•"/>
            </a:pPr>
            <a:r>
              <a:rPr lang="en-GB" sz="2400" dirty="0"/>
              <a:t>The proportion </a:t>
            </a:r>
            <a:r>
              <a:rPr lang="en-GB" sz="2400" dirty="0">
                <a:solidFill>
                  <a:srgbClr val="FF0000"/>
                </a:solidFill>
              </a:rPr>
              <a:t>of 8-9s with an </a:t>
            </a:r>
            <a:r>
              <a:rPr lang="en-GB" sz="2400" b="1" dirty="0">
                <a:solidFill>
                  <a:srgbClr val="FF0000"/>
                </a:solidFill>
              </a:rPr>
              <a:t>Instagram</a:t>
            </a:r>
            <a:r>
              <a:rPr lang="en-GB" sz="2400" dirty="0">
                <a:solidFill>
                  <a:srgbClr val="FF0000"/>
                </a:solidFill>
              </a:rPr>
              <a:t> profile increased from 8% in 2023 to 14% in 2024</a:t>
            </a:r>
            <a:endParaRPr lang="en-GB" sz="2400" b="1" dirty="0"/>
          </a:p>
        </p:txBody>
      </p:sp>
      <p:pic>
        <p:nvPicPr>
          <p:cNvPr id="10" name="Picture 9" descr="Free did you know speech balloon message illustration">
            <a:extLst>
              <a:ext uri="{FF2B5EF4-FFF2-40B4-BE49-F238E27FC236}">
                <a16:creationId xmlns:a16="http://schemas.microsoft.com/office/drawing/2014/main" id="{32BAE413-06D6-5687-B3BF-9CC49A817053}"/>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259039" y="499899"/>
            <a:ext cx="2306425" cy="230642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10680349" y="194782"/>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04513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CDA9B-E9C9-CB3A-F335-4AEBAEC1E51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80AB2A3-BCED-D86B-A156-74DF9CDC5F58}"/>
              </a:ext>
            </a:extLst>
          </p:cNvPr>
          <p:cNvSpPr txBox="1"/>
          <p:nvPr/>
        </p:nvSpPr>
        <p:spPr>
          <a:xfrm>
            <a:off x="2254354" y="339420"/>
            <a:ext cx="6902174" cy="461665"/>
          </a:xfrm>
          <a:prstGeom prst="rect">
            <a:avLst/>
          </a:prstGeom>
          <a:noFill/>
        </p:spPr>
        <p:txBody>
          <a:bodyPr wrap="square" rtlCol="0">
            <a:spAutoFit/>
          </a:bodyPr>
          <a:lstStyle/>
          <a:p>
            <a:r>
              <a:rPr lang="en-GB" sz="2400" b="1"/>
              <a:t>Do you know what they </a:t>
            </a:r>
            <a:r>
              <a:rPr lang="en-GB" sz="2400" b="1">
                <a:solidFill>
                  <a:srgbClr val="FF0000"/>
                </a:solidFill>
              </a:rPr>
              <a:t>SHARE</a:t>
            </a:r>
            <a:r>
              <a:rPr lang="en-GB" sz="2400" b="1"/>
              <a:t>? </a:t>
            </a:r>
          </a:p>
        </p:txBody>
      </p:sp>
      <p:sp>
        <p:nvSpPr>
          <p:cNvPr id="9" name="TextBox 8">
            <a:extLst>
              <a:ext uri="{FF2B5EF4-FFF2-40B4-BE49-F238E27FC236}">
                <a16:creationId xmlns:a16="http://schemas.microsoft.com/office/drawing/2014/main" id="{4EE55531-A880-C23E-8381-9A3B4D79E86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7" name="Rectangle 6">
            <a:extLst>
              <a:ext uri="{FF2B5EF4-FFF2-40B4-BE49-F238E27FC236}">
                <a16:creationId xmlns:a16="http://schemas.microsoft.com/office/drawing/2014/main" id="{F33BAF9C-8F20-F21D-0209-705A3C777389}"/>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8C5FB44-BD40-4F25-79F3-5701A32070C1}"/>
              </a:ext>
            </a:extLst>
          </p:cNvPr>
          <p:cNvSpPr txBox="1"/>
          <p:nvPr/>
        </p:nvSpPr>
        <p:spPr>
          <a:xfrm>
            <a:off x="1093845" y="2274838"/>
            <a:ext cx="2551229" cy="230832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rgbClr val="FF0000"/>
                </a:solidFill>
              </a:rPr>
              <a:t>16%</a:t>
            </a:r>
            <a:r>
              <a:rPr lang="en-GB" sz="2400" b="1">
                <a:solidFill>
                  <a:schemeClr val="tx1"/>
                </a:solidFill>
              </a:rPr>
              <a:t> of children who have a social media profile include a </a:t>
            </a:r>
            <a:r>
              <a:rPr lang="en-GB" sz="2400" b="1">
                <a:solidFill>
                  <a:srgbClr val="FF0000"/>
                </a:solidFill>
              </a:rPr>
              <a:t>photo of themselves which anyone can see </a:t>
            </a:r>
            <a:endParaRPr lang="en-GB" sz="2400">
              <a:solidFill>
                <a:srgbClr val="FF0000"/>
              </a:solidFill>
            </a:endParaRPr>
          </a:p>
        </p:txBody>
      </p:sp>
      <p:pic>
        <p:nvPicPr>
          <p:cNvPr id="3" name="Picture 2" descr="Free speech bubble talking chat illustration">
            <a:extLst>
              <a:ext uri="{FF2B5EF4-FFF2-40B4-BE49-F238E27FC236}">
                <a16:creationId xmlns:a16="http://schemas.microsoft.com/office/drawing/2014/main" id="{324608E9-17C6-BF78-782A-FA3BD974C9D8}"/>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68392" y="282059"/>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4" name="Picture 3" descr="A screenshot of a social media profile&#10;&#10;Description automatically generated">
            <a:extLst>
              <a:ext uri="{FF2B5EF4-FFF2-40B4-BE49-F238E27FC236}">
                <a16:creationId xmlns:a16="http://schemas.microsoft.com/office/drawing/2014/main" id="{4F02C365-D482-F830-00B2-BB2620957EAE}"/>
              </a:ext>
            </a:extLst>
          </p:cNvPr>
          <p:cNvPicPr>
            <a:picLocks noChangeAspect="1"/>
          </p:cNvPicPr>
          <p:nvPr/>
        </p:nvPicPr>
        <p:blipFill>
          <a:blip r:embed="rId4"/>
          <a:stretch>
            <a:fillRect/>
          </a:stretch>
        </p:blipFill>
        <p:spPr>
          <a:xfrm>
            <a:off x="3820438" y="925091"/>
            <a:ext cx="8371563" cy="4836882"/>
          </a:xfrm>
          <a:prstGeom prst="rect">
            <a:avLst/>
          </a:prstGeom>
        </p:spPr>
      </p:pic>
      <p:sp>
        <p:nvSpPr>
          <p:cNvPr id="8" name="Rectangle 7"/>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29427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0394468"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a:ln>
                  <a:noFill/>
                </a:ln>
                <a:effectLst/>
                <a:uLnTx/>
                <a:uFillTx/>
                <a:latin typeface="Calibri" panose="020F0502020204030204" pitchFamily="34" charset="0"/>
                <a:ea typeface="Calibri" panose="020F0502020204030204" pitchFamily="34" charset="0"/>
                <a:cs typeface="Calibri" panose="020F0502020204030204" pitchFamily="34" charset="0"/>
              </a:rPr>
              <a:t>Summary of children’s negative experiences</a:t>
            </a:r>
            <a:r>
              <a:rPr kumimoji="0" lang="en-US" sz="3700" b="1" i="0" u="none" strike="noStrike" kern="1200" cap="none" spc="0" normalizeH="0" baseline="0" noProof="0">
                <a:ln>
                  <a:noFill/>
                </a:ln>
                <a:solidFill>
                  <a:srgbClr val="FFFFFF"/>
                </a:solidFill>
                <a:effectLst/>
                <a:uLnTx/>
                <a:uFillTx/>
                <a:latin typeface="Calibri Light" panose="020F0302020204030204"/>
                <a:ea typeface="+mn-ea"/>
                <a:cs typeface="+mn-cs"/>
              </a:rPr>
              <a:t>:</a:t>
            </a:r>
            <a:endParaRPr kumimoji="0" lang="en-US" sz="3700" b="0" i="0" u="none" strike="noStrike" kern="1200" cap="none" spc="0" normalizeH="0" baseline="0" noProof="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a:t>
            </a:r>
          </a:p>
        </p:txBody>
      </p:sp>
      <p:pic>
        <p:nvPicPr>
          <p:cNvPr id="3" name="Picture 2">
            <a:extLst>
              <a:ext uri="{FF2B5EF4-FFF2-40B4-BE49-F238E27FC236}">
                <a16:creationId xmlns:a16="http://schemas.microsoft.com/office/drawing/2014/main" id="{5AD4AB67-40F3-0C8C-B57B-C288CECA149E}"/>
              </a:ext>
            </a:extLst>
          </p:cNvPr>
          <p:cNvPicPr>
            <a:picLocks noChangeAspect="1"/>
          </p:cNvPicPr>
          <p:nvPr/>
        </p:nvPicPr>
        <p:blipFill>
          <a:blip r:embed="rId3"/>
          <a:stretch>
            <a:fillRect/>
          </a:stretch>
        </p:blipFill>
        <p:spPr>
          <a:xfrm>
            <a:off x="1311487" y="1557597"/>
            <a:ext cx="8932757" cy="3372114"/>
          </a:xfrm>
          <a:prstGeom prst="rect">
            <a:avLst/>
          </a:prstGeom>
        </p:spPr>
      </p:pic>
      <p:sp>
        <p:nvSpPr>
          <p:cNvPr id="5" name="Speech Bubble: Oval 4">
            <a:extLst>
              <a:ext uri="{FF2B5EF4-FFF2-40B4-BE49-F238E27FC236}">
                <a16:creationId xmlns:a16="http://schemas.microsoft.com/office/drawing/2014/main" id="{EC462D97-37F0-2C95-607F-013600648EBB}"/>
              </a:ext>
            </a:extLst>
          </p:cNvPr>
          <p:cNvSpPr/>
          <p:nvPr/>
        </p:nvSpPr>
        <p:spPr>
          <a:xfrm>
            <a:off x="3854036" y="4929711"/>
            <a:ext cx="4274820" cy="1575303"/>
          </a:xfrm>
          <a:prstGeom prst="wedgeEllipseCallout">
            <a:avLst>
              <a:gd name="adj1" fmla="val 60313"/>
              <a:gd name="adj2" fmla="val 42570"/>
            </a:avLst>
          </a:prstGeom>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BUT Only 20% of parents report their child telling them about this in the same time frame.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CA8308E-E630-8F48-4528-1AB5EB34416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
        <p:nvSpPr>
          <p:cNvPr id="7" name="Rectangle 6"/>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70546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6CA72-D068-1F47-F3F6-6F5B89A90BDA}"/>
              </a:ext>
            </a:extLst>
          </p:cNvPr>
          <p:cNvSpPr>
            <a:spLocks noGrp="1"/>
          </p:cNvSpPr>
          <p:nvPr>
            <p:ph type="title" idx="4294967295"/>
          </p:nvPr>
        </p:nvSpPr>
        <p:spPr>
          <a:xfrm>
            <a:off x="94022" y="84120"/>
            <a:ext cx="11439525" cy="806753"/>
          </a:xfrm>
        </p:spPr>
        <p:txBody>
          <a:bodyPr>
            <a:normAutofit/>
          </a:bodyPr>
          <a:lstStyle/>
          <a:p>
            <a:r>
              <a:rPr lang="en-GB" sz="2800" b="1" dirty="0">
                <a:latin typeface="+mn-lt"/>
                <a:ea typeface="+mn-ea"/>
                <a:cs typeface="+mn-cs"/>
              </a:rPr>
              <a:t>Current issues that schools are dealing with right now Include:</a:t>
            </a:r>
          </a:p>
        </p:txBody>
      </p:sp>
      <p:sp>
        <p:nvSpPr>
          <p:cNvPr id="3" name="Oval 2">
            <a:extLst>
              <a:ext uri="{FF2B5EF4-FFF2-40B4-BE49-F238E27FC236}">
                <a16:creationId xmlns:a16="http://schemas.microsoft.com/office/drawing/2014/main" id="{A1D8C72D-5645-C57C-A835-72E02C93BE70}"/>
              </a:ext>
            </a:extLst>
          </p:cNvPr>
          <p:cNvSpPr/>
          <p:nvPr/>
        </p:nvSpPr>
        <p:spPr>
          <a:xfrm>
            <a:off x="74516" y="2281442"/>
            <a:ext cx="2314983" cy="13255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Bullying</a:t>
            </a:r>
          </a:p>
        </p:txBody>
      </p:sp>
      <p:sp>
        <p:nvSpPr>
          <p:cNvPr id="4" name="Oval 3">
            <a:extLst>
              <a:ext uri="{FF2B5EF4-FFF2-40B4-BE49-F238E27FC236}">
                <a16:creationId xmlns:a16="http://schemas.microsoft.com/office/drawing/2014/main" id="{385BF48C-54E2-F148-AA7F-725F761B31D4}"/>
              </a:ext>
            </a:extLst>
          </p:cNvPr>
          <p:cNvSpPr/>
          <p:nvPr/>
        </p:nvSpPr>
        <p:spPr>
          <a:xfrm>
            <a:off x="1450188" y="5477209"/>
            <a:ext cx="2285637" cy="11409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Sexual extortion</a:t>
            </a:r>
          </a:p>
        </p:txBody>
      </p:sp>
      <p:sp>
        <p:nvSpPr>
          <p:cNvPr id="5" name="Oval 4">
            <a:extLst>
              <a:ext uri="{FF2B5EF4-FFF2-40B4-BE49-F238E27FC236}">
                <a16:creationId xmlns:a16="http://schemas.microsoft.com/office/drawing/2014/main" id="{F7B1CE47-FA32-437D-6EBE-BD930DB26B99}"/>
              </a:ext>
            </a:extLst>
          </p:cNvPr>
          <p:cNvSpPr/>
          <p:nvPr/>
        </p:nvSpPr>
        <p:spPr>
          <a:xfrm>
            <a:off x="3372306" y="745721"/>
            <a:ext cx="3372848" cy="149640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Pornography</a:t>
            </a:r>
          </a:p>
        </p:txBody>
      </p:sp>
      <p:sp>
        <p:nvSpPr>
          <p:cNvPr id="11" name="Oval 10">
            <a:extLst>
              <a:ext uri="{FF2B5EF4-FFF2-40B4-BE49-F238E27FC236}">
                <a16:creationId xmlns:a16="http://schemas.microsoft.com/office/drawing/2014/main" id="{40925DB2-C54E-1E3A-AAA2-7D52543F6359}"/>
              </a:ext>
            </a:extLst>
          </p:cNvPr>
          <p:cNvSpPr/>
          <p:nvPr/>
        </p:nvSpPr>
        <p:spPr>
          <a:xfrm>
            <a:off x="6170416" y="5036094"/>
            <a:ext cx="3624979" cy="175039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Disinformation   Misinformation </a:t>
            </a:r>
            <a:r>
              <a:rPr lang="en-GB" sz="1600" dirty="0"/>
              <a:t>what can you believe?</a:t>
            </a:r>
          </a:p>
        </p:txBody>
      </p:sp>
      <p:sp>
        <p:nvSpPr>
          <p:cNvPr id="12" name="Oval 11">
            <a:extLst>
              <a:ext uri="{FF2B5EF4-FFF2-40B4-BE49-F238E27FC236}">
                <a16:creationId xmlns:a16="http://schemas.microsoft.com/office/drawing/2014/main" id="{2613F387-1FCD-E8F2-1C5F-80BB78468391}"/>
              </a:ext>
            </a:extLst>
          </p:cNvPr>
          <p:cNvSpPr/>
          <p:nvPr/>
        </p:nvSpPr>
        <p:spPr>
          <a:xfrm>
            <a:off x="2402464" y="2281442"/>
            <a:ext cx="2700706" cy="220599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Nudes </a:t>
            </a:r>
            <a:r>
              <a:rPr lang="en-GB" sz="2000" dirty="0"/>
              <a:t>pressure to share and receiving them</a:t>
            </a:r>
          </a:p>
        </p:txBody>
      </p:sp>
      <p:sp>
        <p:nvSpPr>
          <p:cNvPr id="14" name="Oval 13">
            <a:extLst>
              <a:ext uri="{FF2B5EF4-FFF2-40B4-BE49-F238E27FC236}">
                <a16:creationId xmlns:a16="http://schemas.microsoft.com/office/drawing/2014/main" id="{2656E697-AA4E-FB6F-C34C-82474A14E9DF}"/>
              </a:ext>
            </a:extLst>
          </p:cNvPr>
          <p:cNvSpPr/>
          <p:nvPr/>
        </p:nvSpPr>
        <p:spPr>
          <a:xfrm>
            <a:off x="3610580" y="4455504"/>
            <a:ext cx="2485419" cy="186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Fake accounts </a:t>
            </a:r>
            <a:r>
              <a:rPr lang="en-GB" sz="2400" dirty="0"/>
              <a:t>profiles</a:t>
            </a:r>
          </a:p>
        </p:txBody>
      </p:sp>
      <p:sp>
        <p:nvSpPr>
          <p:cNvPr id="15" name="Oval 14">
            <a:extLst>
              <a:ext uri="{FF2B5EF4-FFF2-40B4-BE49-F238E27FC236}">
                <a16:creationId xmlns:a16="http://schemas.microsoft.com/office/drawing/2014/main" id="{359F8C25-A660-0E6A-0D7D-21004FF76D53}"/>
              </a:ext>
            </a:extLst>
          </p:cNvPr>
          <p:cNvSpPr/>
          <p:nvPr/>
        </p:nvSpPr>
        <p:spPr>
          <a:xfrm>
            <a:off x="9615309" y="4205135"/>
            <a:ext cx="2498499" cy="18008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Self-harm suicide content</a:t>
            </a:r>
          </a:p>
        </p:txBody>
      </p:sp>
      <p:sp>
        <p:nvSpPr>
          <p:cNvPr id="16" name="Oval 15">
            <a:extLst>
              <a:ext uri="{FF2B5EF4-FFF2-40B4-BE49-F238E27FC236}">
                <a16:creationId xmlns:a16="http://schemas.microsoft.com/office/drawing/2014/main" id="{A63ACC9F-B293-EE48-6316-454363862CC9}"/>
              </a:ext>
            </a:extLst>
          </p:cNvPr>
          <p:cNvSpPr/>
          <p:nvPr/>
        </p:nvSpPr>
        <p:spPr>
          <a:xfrm>
            <a:off x="8613403" y="2196321"/>
            <a:ext cx="3351825" cy="168378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Grooming   Exploitation</a:t>
            </a:r>
          </a:p>
        </p:txBody>
      </p:sp>
      <p:sp>
        <p:nvSpPr>
          <p:cNvPr id="17" name="Oval 16">
            <a:extLst>
              <a:ext uri="{FF2B5EF4-FFF2-40B4-BE49-F238E27FC236}">
                <a16:creationId xmlns:a16="http://schemas.microsoft.com/office/drawing/2014/main" id="{0E71C4A5-1778-0817-0DE1-22732BD8FCCE}"/>
              </a:ext>
            </a:extLst>
          </p:cNvPr>
          <p:cNvSpPr/>
          <p:nvPr/>
        </p:nvSpPr>
        <p:spPr>
          <a:xfrm>
            <a:off x="9812746" y="186261"/>
            <a:ext cx="2152482" cy="183733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t>An internet made for adults accessible to children</a:t>
            </a:r>
          </a:p>
        </p:txBody>
      </p:sp>
      <p:sp>
        <p:nvSpPr>
          <p:cNvPr id="7" name="Oval 6">
            <a:extLst>
              <a:ext uri="{FF2B5EF4-FFF2-40B4-BE49-F238E27FC236}">
                <a16:creationId xmlns:a16="http://schemas.microsoft.com/office/drawing/2014/main" id="{42F7AC7A-D470-A0EB-05A4-F8AD79AF8057}"/>
              </a:ext>
            </a:extLst>
          </p:cNvPr>
          <p:cNvSpPr/>
          <p:nvPr/>
        </p:nvSpPr>
        <p:spPr>
          <a:xfrm>
            <a:off x="757107" y="986234"/>
            <a:ext cx="2152482" cy="11409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Gen AI</a:t>
            </a:r>
          </a:p>
        </p:txBody>
      </p:sp>
      <p:sp>
        <p:nvSpPr>
          <p:cNvPr id="9" name="Oval 8">
            <a:extLst>
              <a:ext uri="{FF2B5EF4-FFF2-40B4-BE49-F238E27FC236}">
                <a16:creationId xmlns:a16="http://schemas.microsoft.com/office/drawing/2014/main" id="{1D386ED1-95AE-3E0D-12C8-BE897C5ECE6E}"/>
              </a:ext>
            </a:extLst>
          </p:cNvPr>
          <p:cNvSpPr/>
          <p:nvPr/>
        </p:nvSpPr>
        <p:spPr>
          <a:xfrm>
            <a:off x="6861232" y="782107"/>
            <a:ext cx="2243349" cy="192373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t>Threats to harm family members if they don’t…</a:t>
            </a:r>
          </a:p>
        </p:txBody>
      </p:sp>
      <p:sp>
        <p:nvSpPr>
          <p:cNvPr id="10" name="Oval 9">
            <a:extLst>
              <a:ext uri="{FF2B5EF4-FFF2-40B4-BE49-F238E27FC236}">
                <a16:creationId xmlns:a16="http://schemas.microsoft.com/office/drawing/2014/main" id="{202D7BA6-F2E4-0DD9-9F33-1FCD84581A36}"/>
              </a:ext>
            </a:extLst>
          </p:cNvPr>
          <p:cNvSpPr/>
          <p:nvPr/>
        </p:nvSpPr>
        <p:spPr>
          <a:xfrm>
            <a:off x="52556" y="3841703"/>
            <a:ext cx="2751786" cy="15033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Violent misogyny</a:t>
            </a:r>
          </a:p>
        </p:txBody>
      </p:sp>
      <p:sp>
        <p:nvSpPr>
          <p:cNvPr id="21" name="Oval 20">
            <a:extLst>
              <a:ext uri="{FF2B5EF4-FFF2-40B4-BE49-F238E27FC236}">
                <a16:creationId xmlns:a16="http://schemas.microsoft.com/office/drawing/2014/main" id="{6F1974E5-202C-3CC3-7CA0-3C83A33E1618}"/>
              </a:ext>
            </a:extLst>
          </p:cNvPr>
          <p:cNvSpPr/>
          <p:nvPr/>
        </p:nvSpPr>
        <p:spPr>
          <a:xfrm>
            <a:off x="5103170" y="2203680"/>
            <a:ext cx="2147080" cy="160698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Lack of role models</a:t>
            </a:r>
          </a:p>
        </p:txBody>
      </p:sp>
      <p:sp>
        <p:nvSpPr>
          <p:cNvPr id="6" name="Oval 5">
            <a:extLst>
              <a:ext uri="{FF2B5EF4-FFF2-40B4-BE49-F238E27FC236}">
                <a16:creationId xmlns:a16="http://schemas.microsoft.com/office/drawing/2014/main" id="{CFADF65C-D5D3-3539-2AA6-9C550EE82B8A}"/>
              </a:ext>
            </a:extLst>
          </p:cNvPr>
          <p:cNvSpPr/>
          <p:nvPr/>
        </p:nvSpPr>
        <p:spPr>
          <a:xfrm>
            <a:off x="6201922" y="3624547"/>
            <a:ext cx="3624980" cy="133141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t>Radicalisation</a:t>
            </a:r>
            <a:endParaRPr lang="en-GB" sz="2800" b="1" dirty="0"/>
          </a:p>
        </p:txBody>
      </p:sp>
      <p:sp>
        <p:nvSpPr>
          <p:cNvPr id="18" name="Rectangle 17"/>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778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000"/>
                            </p:stCondLst>
                            <p:childTnLst>
                              <p:par>
                                <p:cTn id="9" presetID="10" presetClass="entr" presetSubtype="0" fill="hold" grpId="0" nodeType="afterEffect">
                                  <p:stCondLst>
                                    <p:cond delay="10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600"/>
                            </p:stCondLst>
                            <p:childTnLst>
                              <p:par>
                                <p:cTn id="13" presetID="10" presetClass="entr" presetSubtype="0" fill="hold" grpId="0" nodeType="afterEffect">
                                  <p:stCondLst>
                                    <p:cond delay="1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2200"/>
                            </p:stCondLst>
                            <p:childTnLst>
                              <p:par>
                                <p:cTn id="17" presetID="10" presetClass="entr" presetSubtype="0" fill="hold" grpId="0" nodeType="afterEffect">
                                  <p:stCondLst>
                                    <p:cond delay="1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800"/>
                            </p:stCondLst>
                            <p:childTnLst>
                              <p:par>
                                <p:cTn id="21" presetID="10" presetClass="entr" presetSubtype="0" fill="hold" grpId="0" nodeType="afterEffect">
                                  <p:stCondLst>
                                    <p:cond delay="1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3400"/>
                            </p:stCondLst>
                            <p:childTnLst>
                              <p:par>
                                <p:cTn id="25" presetID="10" presetClass="entr" presetSubtype="0" fill="hold" grpId="0" nodeType="afterEffect">
                                  <p:stCondLst>
                                    <p:cond delay="10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4000"/>
                            </p:stCondLst>
                            <p:childTnLst>
                              <p:par>
                                <p:cTn id="29" presetID="10"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par>
                          <p:cTn id="32" fill="hold">
                            <p:stCondLst>
                              <p:cond delay="4600"/>
                            </p:stCondLst>
                            <p:childTnLst>
                              <p:par>
                                <p:cTn id="33" presetID="10" presetClass="entr" presetSubtype="0" fill="hold" grpId="0" nodeType="afterEffect">
                                  <p:stCondLst>
                                    <p:cond delay="1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5200"/>
                            </p:stCondLst>
                            <p:childTnLst>
                              <p:par>
                                <p:cTn id="37" presetID="10" presetClass="entr" presetSubtype="0" fill="hold" grpId="0" nodeType="afterEffect">
                                  <p:stCondLst>
                                    <p:cond delay="1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childTnLst>
                          </p:cTn>
                        </p:par>
                        <p:par>
                          <p:cTn id="45" fill="hold">
                            <p:stCondLst>
                              <p:cond delay="500"/>
                            </p:stCondLst>
                            <p:childTnLst>
                              <p:par>
                                <p:cTn id="46" presetID="10" presetClass="entr" presetSubtype="0" fill="hold" grpId="0" nodeType="afterEffect">
                                  <p:stCondLst>
                                    <p:cond delay="10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par>
                          <p:cTn id="49" fill="hold">
                            <p:stCondLst>
                              <p:cond delay="1100"/>
                            </p:stCondLst>
                            <p:childTnLst>
                              <p:par>
                                <p:cTn id="50" presetID="10" presetClass="entr" presetSubtype="0" fill="hold" grpId="0" nodeType="afterEffect">
                                  <p:stCondLst>
                                    <p:cond delay="1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childTnLst>
                                </p:cTn>
                              </p:par>
                            </p:childTnLst>
                          </p:cTn>
                        </p:par>
                        <p:par>
                          <p:cTn id="53" fill="hold">
                            <p:stCondLst>
                              <p:cond delay="1700"/>
                            </p:stCondLst>
                            <p:childTnLst>
                              <p:par>
                                <p:cTn id="54" presetID="10" presetClass="entr" presetSubtype="0" fill="hold" grpId="0" nodeType="afterEffect">
                                  <p:stCondLst>
                                    <p:cond delay="1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2300"/>
                            </p:stCondLst>
                            <p:childTnLst>
                              <p:par>
                                <p:cTn id="58" presetID="10" presetClass="entr" presetSubtype="0" fill="hold" grpId="0" nodeType="afterEffect">
                                  <p:stCondLst>
                                    <p:cond delay="100"/>
                                  </p:stCondLst>
                                  <p:childTnLst>
                                    <p:set>
                                      <p:cBhvr>
                                        <p:cTn id="59" dur="1" fill="hold">
                                          <p:stCondLst>
                                            <p:cond delay="0"/>
                                          </p:stCondLst>
                                        </p:cTn>
                                        <p:tgtEl>
                                          <p:spTgt spid="6"/>
                                        </p:tgtEl>
                                        <p:attrNameLst>
                                          <p:attrName>style.visibility</p:attrName>
                                        </p:attrNameLst>
                                      </p:cBhvr>
                                      <p:to>
                                        <p:strVal val="visible"/>
                                      </p:to>
                                    </p:set>
                                    <p:animEffect transition="in" filter="fade">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P spid="12" grpId="0" animBg="1"/>
      <p:bldP spid="14" grpId="0" animBg="1"/>
      <p:bldP spid="15" grpId="0" animBg="1"/>
      <p:bldP spid="16" grpId="0" animBg="1"/>
      <p:bldP spid="17" grpId="0" animBg="1"/>
      <p:bldP spid="7" grpId="0" animBg="1"/>
      <p:bldP spid="9" grpId="0" animBg="1"/>
      <p:bldP spid="10" grpId="0" animBg="1"/>
      <p:bldP spid="21"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491090" y="487091"/>
            <a:ext cx="9991919" cy="523220"/>
          </a:xfrm>
          <a:prstGeom prst="rect">
            <a:avLst/>
          </a:prstGeom>
          <a:noFill/>
        </p:spPr>
        <p:txBody>
          <a:bodyPr wrap="square" rtlCol="0">
            <a:spAutoFit/>
          </a:bodyPr>
          <a:lstStyle/>
          <a:p>
            <a:r>
              <a:rPr lang="en-GB" sz="2800" b="1"/>
              <a:t>So what are the </a:t>
            </a:r>
            <a:r>
              <a:rPr lang="en-GB" sz="2800" b="1">
                <a:solidFill>
                  <a:srgbClr val="FF0000"/>
                </a:solidFill>
              </a:rPr>
              <a:t>RISKS</a:t>
            </a:r>
            <a:r>
              <a:rPr lang="en-GB" sz="2800" b="1"/>
              <a:t>? </a:t>
            </a:r>
            <a:endParaRPr lang="en-GB" sz="280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7761249" y="6379008"/>
            <a:ext cx="4346604" cy="369332"/>
          </a:xfrm>
          <a:prstGeom prst="rect">
            <a:avLst/>
          </a:prstGeom>
          <a:noFill/>
        </p:spPr>
        <p:txBody>
          <a:bodyPr wrap="square">
            <a:spAutoFit/>
          </a:bodyPr>
          <a:lstStyle/>
          <a:p>
            <a:r>
              <a:rPr lang="en-GB"/>
              <a:t>Keeping Children Safe in Education</a:t>
            </a:r>
          </a:p>
        </p:txBody>
      </p:sp>
      <p:sp>
        <p:nvSpPr>
          <p:cNvPr id="7" name="TextBox 6">
            <a:extLst>
              <a:ext uri="{FF2B5EF4-FFF2-40B4-BE49-F238E27FC236}">
                <a16:creationId xmlns:a16="http://schemas.microsoft.com/office/drawing/2014/main" id="{106A78A9-5EDF-C2C4-8BBC-BCBE349AD249}"/>
              </a:ext>
            </a:extLst>
          </p:cNvPr>
          <p:cNvSpPr txBox="1"/>
          <p:nvPr/>
        </p:nvSpPr>
        <p:spPr>
          <a:xfrm>
            <a:off x="1521099" y="1331321"/>
            <a:ext cx="9571443"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800" b="1" dirty="0">
                <a:solidFill>
                  <a:schemeClr val="accent1"/>
                </a:solidFill>
              </a:rPr>
              <a:t>content: </a:t>
            </a:r>
            <a:r>
              <a:rPr lang="en-GB" dirty="0"/>
              <a:t>being exposed to illegal, inappropriate, or harmful content, for example: </a:t>
            </a:r>
            <a:r>
              <a:rPr lang="en-GB" b="1" dirty="0"/>
              <a:t>pornography, racism, misogyny, self-harm, suicide, antisemitism, radicalisation, extremism, </a:t>
            </a:r>
            <a:r>
              <a:rPr lang="en-GB" b="1" dirty="0">
                <a:solidFill>
                  <a:schemeClr val="tx1"/>
                </a:solidFill>
              </a:rPr>
              <a:t>misinformation, disinformation </a:t>
            </a:r>
            <a:r>
              <a:rPr lang="en-GB" dirty="0">
                <a:solidFill>
                  <a:schemeClr val="tx1"/>
                </a:solidFill>
              </a:rPr>
              <a:t>(including fake news) and </a:t>
            </a:r>
            <a:r>
              <a:rPr lang="en-GB" b="1" dirty="0">
                <a:solidFill>
                  <a:schemeClr val="tx1"/>
                </a:solidFill>
              </a:rPr>
              <a:t>conspiracy theories</a:t>
            </a:r>
            <a:r>
              <a:rPr lang="en-GB" dirty="0">
                <a:solidFill>
                  <a:schemeClr val="tx1"/>
                </a:solidFill>
              </a:rPr>
              <a:t>. </a:t>
            </a:r>
            <a:endParaRPr lang="en-GB" dirty="0"/>
          </a:p>
        </p:txBody>
      </p:sp>
      <p:sp>
        <p:nvSpPr>
          <p:cNvPr id="9" name="TextBox 8">
            <a:extLst>
              <a:ext uri="{FF2B5EF4-FFF2-40B4-BE49-F238E27FC236}">
                <a16:creationId xmlns:a16="http://schemas.microsoft.com/office/drawing/2014/main" id="{1899D77F-8022-9AAC-1DB3-A67555C43440}"/>
              </a:ext>
            </a:extLst>
          </p:cNvPr>
          <p:cNvSpPr txBox="1"/>
          <p:nvPr/>
        </p:nvSpPr>
        <p:spPr>
          <a:xfrm>
            <a:off x="1521100" y="2783467"/>
            <a:ext cx="9571442"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b="1">
                <a:solidFill>
                  <a:schemeClr val="accent2"/>
                </a:solidFill>
              </a:rPr>
              <a:t>contact</a:t>
            </a:r>
            <a:r>
              <a:rPr lang="en-GB" sz="2800">
                <a:solidFill>
                  <a:schemeClr val="accent2"/>
                </a:solidFill>
              </a:rPr>
              <a:t>: </a:t>
            </a:r>
            <a:r>
              <a:rPr lang="en-GB"/>
              <a:t>being subjected to harmful online </a:t>
            </a:r>
            <a:r>
              <a:rPr lang="en-GB" b="1"/>
              <a:t>interaction</a:t>
            </a:r>
            <a:r>
              <a:rPr lang="en-GB"/>
              <a:t> with other users; for example: peer to </a:t>
            </a:r>
            <a:r>
              <a:rPr lang="en-GB" b="1"/>
              <a:t>peer pressure</a:t>
            </a:r>
            <a:r>
              <a:rPr lang="en-GB"/>
              <a:t>, commercial </a:t>
            </a:r>
            <a:r>
              <a:rPr lang="en-GB" b="1"/>
              <a:t>advertising</a:t>
            </a:r>
            <a:r>
              <a:rPr lang="en-GB"/>
              <a:t> and </a:t>
            </a:r>
            <a:r>
              <a:rPr lang="en-GB" b="1"/>
              <a:t>adults posing as childre</a:t>
            </a:r>
            <a:r>
              <a:rPr lang="en-GB"/>
              <a:t>n or young adults with the intention to </a:t>
            </a:r>
            <a:r>
              <a:rPr lang="en-GB" b="1"/>
              <a:t>groom</a:t>
            </a:r>
            <a:r>
              <a:rPr lang="en-GB"/>
              <a:t> or </a:t>
            </a:r>
            <a:r>
              <a:rPr lang="en-GB" b="1"/>
              <a:t>exploit</a:t>
            </a:r>
            <a:r>
              <a:rPr lang="en-GB"/>
              <a:t> them for </a:t>
            </a:r>
            <a:r>
              <a:rPr lang="en-GB" b="1"/>
              <a:t>sexual</a:t>
            </a:r>
            <a:r>
              <a:rPr lang="en-GB"/>
              <a:t>, </a:t>
            </a:r>
            <a:r>
              <a:rPr lang="en-GB" b="1"/>
              <a:t>criminal</a:t>
            </a:r>
            <a:r>
              <a:rPr lang="en-GB"/>
              <a:t>, </a:t>
            </a:r>
            <a:r>
              <a:rPr lang="en-GB" b="1"/>
              <a:t>financial</a:t>
            </a:r>
            <a:r>
              <a:rPr lang="en-GB"/>
              <a:t> or other purposes</a:t>
            </a:r>
          </a:p>
        </p:txBody>
      </p:sp>
      <p:sp>
        <p:nvSpPr>
          <p:cNvPr id="12" name="TextBox 11">
            <a:extLst>
              <a:ext uri="{FF2B5EF4-FFF2-40B4-BE49-F238E27FC236}">
                <a16:creationId xmlns:a16="http://schemas.microsoft.com/office/drawing/2014/main" id="{5CDA559B-4719-04DB-6D5B-FCB35FC9B89A}"/>
              </a:ext>
            </a:extLst>
          </p:cNvPr>
          <p:cNvSpPr txBox="1"/>
          <p:nvPr/>
        </p:nvSpPr>
        <p:spPr>
          <a:xfrm>
            <a:off x="1521100" y="4148525"/>
            <a:ext cx="9571442"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dirty="0">
                <a:solidFill>
                  <a:schemeClr val="accent6"/>
                </a:solidFill>
              </a:rPr>
              <a:t>conduct: </a:t>
            </a:r>
            <a:r>
              <a:rPr lang="en-GB" dirty="0"/>
              <a:t>online </a:t>
            </a:r>
            <a:r>
              <a:rPr lang="en-GB" b="1" dirty="0"/>
              <a:t>behaviour</a:t>
            </a:r>
            <a:r>
              <a:rPr lang="en-GB" dirty="0"/>
              <a:t> that increases the likelihood of, or </a:t>
            </a:r>
            <a:r>
              <a:rPr lang="en-GB" b="1" dirty="0"/>
              <a:t>causes, harm</a:t>
            </a:r>
            <a:r>
              <a:rPr lang="en-GB" dirty="0"/>
              <a:t>;  sharing and receiving </a:t>
            </a:r>
            <a:r>
              <a:rPr lang="en-GB" b="1" dirty="0"/>
              <a:t>explicit images</a:t>
            </a:r>
            <a:r>
              <a:rPr lang="en-GB" dirty="0"/>
              <a:t> (e.g. </a:t>
            </a:r>
            <a:r>
              <a:rPr lang="en-GB" b="1" dirty="0"/>
              <a:t>nudes</a:t>
            </a:r>
            <a:r>
              <a:rPr lang="en-GB" dirty="0"/>
              <a:t> and semi-nudes and/or </a:t>
            </a:r>
            <a:r>
              <a:rPr lang="en-GB" b="1" dirty="0"/>
              <a:t>pornography</a:t>
            </a:r>
            <a:r>
              <a:rPr lang="en-GB" dirty="0"/>
              <a:t> and online </a:t>
            </a:r>
            <a:r>
              <a:rPr lang="en-GB" b="1" dirty="0"/>
              <a:t>bullying</a:t>
            </a:r>
          </a:p>
        </p:txBody>
      </p:sp>
      <p:sp>
        <p:nvSpPr>
          <p:cNvPr id="4" name="TextBox 3">
            <a:extLst>
              <a:ext uri="{FF2B5EF4-FFF2-40B4-BE49-F238E27FC236}">
                <a16:creationId xmlns:a16="http://schemas.microsoft.com/office/drawing/2014/main" id="{750B7F5A-2510-900D-772E-1E5484D12CA8}"/>
              </a:ext>
            </a:extLst>
          </p:cNvPr>
          <p:cNvSpPr txBox="1"/>
          <p:nvPr/>
        </p:nvSpPr>
        <p:spPr>
          <a:xfrm>
            <a:off x="1521099" y="5249436"/>
            <a:ext cx="9571441"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rgbClr val="7030A0"/>
                </a:solidFill>
              </a:rPr>
              <a:t>commerce: </a:t>
            </a:r>
            <a:r>
              <a:rPr lang="en-GB"/>
              <a:t>risks such as online</a:t>
            </a:r>
            <a:r>
              <a:rPr lang="en-GB" b="1"/>
              <a:t> gambling</a:t>
            </a:r>
            <a:r>
              <a:rPr lang="en-GB"/>
              <a:t>, </a:t>
            </a:r>
            <a:r>
              <a:rPr lang="en-GB" b="1"/>
              <a:t>inappropriate advertising</a:t>
            </a:r>
            <a:r>
              <a:rPr lang="en-GB"/>
              <a:t>, </a:t>
            </a:r>
            <a:r>
              <a:rPr lang="en-GB" b="1"/>
              <a:t>phishing</a:t>
            </a:r>
            <a:r>
              <a:rPr lang="en-GB"/>
              <a:t> and or </a:t>
            </a:r>
            <a:r>
              <a:rPr lang="en-GB" b="1"/>
              <a:t>financial scams</a:t>
            </a:r>
          </a:p>
        </p:txBody>
      </p:sp>
      <p:sp>
        <p:nvSpPr>
          <p:cNvPr id="14" name="TextBox 13">
            <a:extLst>
              <a:ext uri="{FF2B5EF4-FFF2-40B4-BE49-F238E27FC236}">
                <a16:creationId xmlns:a16="http://schemas.microsoft.com/office/drawing/2014/main" id="{ED415E4F-6432-DC3E-72C4-8C5B06C6EA74}"/>
              </a:ext>
            </a:extLst>
          </p:cNvPr>
          <p:cNvSpPr txBox="1"/>
          <p:nvPr/>
        </p:nvSpPr>
        <p:spPr>
          <a:xfrm>
            <a:off x="1436231" y="2327813"/>
            <a:ext cx="9991919" cy="369332"/>
          </a:xfrm>
          <a:prstGeom prst="rect">
            <a:avLst/>
          </a:prstGeom>
          <a:noFill/>
        </p:spPr>
        <p:txBody>
          <a:bodyPr wrap="square">
            <a:spAutoFit/>
          </a:bodyPr>
          <a:lstStyle/>
          <a:p>
            <a:r>
              <a:rPr lang="en-GB" dirty="0">
                <a:highlight>
                  <a:srgbClr val="FFFF00"/>
                </a:highlight>
              </a:rPr>
              <a:t>Updated to clarify misinformation, disinformation and conspiracy theories are safeguarding harms</a:t>
            </a:r>
            <a:endParaRPr lang="en-GB" dirty="0"/>
          </a:p>
        </p:txBody>
      </p:sp>
      <p:sp>
        <p:nvSpPr>
          <p:cNvPr id="11" name="Rectangle 10"/>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1550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50E5C-58A0-D529-6560-4848AFD3AE1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A2D4132-4A39-E251-B9B6-CA78DF2D2144}"/>
              </a:ext>
            </a:extLst>
          </p:cNvPr>
          <p:cNvSpPr txBox="1"/>
          <p:nvPr/>
        </p:nvSpPr>
        <p:spPr>
          <a:xfrm>
            <a:off x="256203" y="362033"/>
            <a:ext cx="11498972" cy="646331"/>
          </a:xfrm>
          <a:prstGeom prst="rect">
            <a:avLst/>
          </a:prstGeom>
          <a:noFill/>
        </p:spPr>
        <p:txBody>
          <a:bodyPr wrap="square" rtlCol="0">
            <a:spAutoFit/>
          </a:bodyPr>
          <a:lstStyle/>
          <a:p>
            <a:r>
              <a:rPr lang="en-GB" sz="3600" b="1" dirty="0">
                <a:ea typeface="Calibri" panose="020F0502020204030204" pitchFamily="34" charset="0"/>
                <a:cs typeface="Calibri" panose="020F0502020204030204" pitchFamily="34" charset="0"/>
              </a:rPr>
              <a:t>Half of children say they use artificial intelligence (AI) tools</a:t>
            </a:r>
            <a:endParaRPr lang="en-GB" sz="3600" b="1" dirty="0"/>
          </a:p>
        </p:txBody>
      </p:sp>
      <p:pic>
        <p:nvPicPr>
          <p:cNvPr id="4" name="Picture 3" descr="A screenshot of a computer&#10;&#10;Description automatically generated">
            <a:extLst>
              <a:ext uri="{FF2B5EF4-FFF2-40B4-BE49-F238E27FC236}">
                <a16:creationId xmlns:a16="http://schemas.microsoft.com/office/drawing/2014/main" id="{30837529-5F3E-6256-E8F4-DEBBF69492CF}"/>
              </a:ext>
            </a:extLst>
          </p:cNvPr>
          <p:cNvPicPr>
            <a:picLocks noChangeAspect="1"/>
          </p:cNvPicPr>
          <p:nvPr/>
        </p:nvPicPr>
        <p:blipFill rotWithShape="1">
          <a:blip r:embed="rId3"/>
          <a:srcRect b="48600"/>
          <a:stretch/>
        </p:blipFill>
        <p:spPr bwMode="auto">
          <a:xfrm>
            <a:off x="-1" y="1008364"/>
            <a:ext cx="11755175" cy="4940352"/>
          </a:xfrm>
          <a:prstGeom prst="rect">
            <a:avLst/>
          </a:prstGeom>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1E92DAB1-F6EB-C0E1-73CB-BDE553C31640}"/>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8" name="Rectangle 7"/>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851157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50E5C-58A0-D529-6560-4848AFD3AE1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A2D4132-4A39-E251-B9B6-CA78DF2D2144}"/>
              </a:ext>
            </a:extLst>
          </p:cNvPr>
          <p:cNvSpPr txBox="1"/>
          <p:nvPr/>
        </p:nvSpPr>
        <p:spPr>
          <a:xfrm>
            <a:off x="1653103" y="425543"/>
            <a:ext cx="10209124" cy="1200329"/>
          </a:xfrm>
          <a:prstGeom prst="rect">
            <a:avLst/>
          </a:prstGeom>
          <a:noFill/>
        </p:spPr>
        <p:txBody>
          <a:bodyPr wrap="square" rtlCol="0">
            <a:spAutoFit/>
          </a:bodyPr>
          <a:lstStyle/>
          <a:p>
            <a:r>
              <a:rPr lang="en-GB" sz="3600" b="1">
                <a:ea typeface="Calibri" panose="020F0502020204030204" pitchFamily="34" charset="0"/>
                <a:cs typeface="Calibri" panose="020F0502020204030204" pitchFamily="34" charset="0"/>
              </a:rPr>
              <a:t>Generative</a:t>
            </a:r>
            <a:r>
              <a:rPr lang="en-GB" sz="3600" b="1"/>
              <a:t> AI – what do you think the risks are ? are? </a:t>
            </a:r>
          </a:p>
        </p:txBody>
      </p:sp>
      <p:pic>
        <p:nvPicPr>
          <p:cNvPr id="3" name="Picture 2" descr="Free speech bubble talking chat illustration">
            <a:extLst>
              <a:ext uri="{FF2B5EF4-FFF2-40B4-BE49-F238E27FC236}">
                <a16:creationId xmlns:a16="http://schemas.microsoft.com/office/drawing/2014/main" id="{F39EDE59-54A0-3BFC-6E7E-ABD18EB98B38}"/>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29773" y="260261"/>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2" name="Online Media 11" title="Gen AI: The Harms Landscape (for parents, teachers, safeguarders)">
            <a:hlinkClick r:id="" action="ppaction://media"/>
            <a:extLst>
              <a:ext uri="{FF2B5EF4-FFF2-40B4-BE49-F238E27FC236}">
                <a16:creationId xmlns:a16="http://schemas.microsoft.com/office/drawing/2014/main" id="{9F8FDD45-7B3A-0CE4-7394-EB3DE409CD5E}"/>
              </a:ext>
            </a:extLst>
          </p:cNvPr>
          <p:cNvPicPr>
            <a:picLocks noRot="1" noChangeAspect="1"/>
          </p:cNvPicPr>
          <p:nvPr>
            <a:videoFile r:link="rId1"/>
          </p:nvPr>
        </p:nvPicPr>
        <p:blipFill>
          <a:blip r:embed="rId5"/>
          <a:stretch>
            <a:fillRect/>
          </a:stretch>
        </p:blipFill>
        <p:spPr>
          <a:xfrm>
            <a:off x="1733115" y="1237156"/>
            <a:ext cx="8725770" cy="4926206"/>
          </a:xfrm>
          <a:prstGeom prst="rect">
            <a:avLst/>
          </a:prstGeom>
        </p:spPr>
      </p:pic>
      <p:sp>
        <p:nvSpPr>
          <p:cNvPr id="6" name="Rectangle 5"/>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1852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AE1A0-DF2E-CF0B-53FA-5733B9D594A5}"/>
            </a:ext>
          </a:extLst>
        </p:cNvPr>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2402A22-DD28-6952-8BA1-FA8D9924F50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89182F18-7364-8512-D9B0-DAEC3E4F80F6}"/>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7E65B2A-853A-BAC1-B859-97908D84E7A1}"/>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AutoShape 2" descr="🔗">
            <a:extLst>
              <a:ext uri="{FF2B5EF4-FFF2-40B4-BE49-F238E27FC236}">
                <a16:creationId xmlns:a16="http://schemas.microsoft.com/office/drawing/2014/main" id="{D85D4F5C-3323-AD7D-F434-91ED791D1DBF}"/>
              </a:ext>
            </a:extLst>
          </p:cNvPr>
          <p:cNvSpPr>
            <a:spLocks noChangeAspect="1" noChangeArrowheads="1"/>
          </p:cNvSpPr>
          <p:nvPr/>
        </p:nvSpPr>
        <p:spPr bwMode="auto">
          <a:xfrm flipV="1">
            <a:off x="9501768" y="2332036"/>
            <a:ext cx="3721784" cy="6130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descr="Free dialog tip advice illustration">
            <a:extLst>
              <a:ext uri="{FF2B5EF4-FFF2-40B4-BE49-F238E27FC236}">
                <a16:creationId xmlns:a16="http://schemas.microsoft.com/office/drawing/2014/main" id="{62ACCE4A-79FF-BD94-E602-E9AA4982BD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943" y="180370"/>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08FACB3-0F7D-7EDC-02C6-CC453F842EF5}"/>
              </a:ext>
            </a:extLst>
          </p:cNvPr>
          <p:cNvPicPr>
            <a:picLocks noChangeAspect="1"/>
          </p:cNvPicPr>
          <p:nvPr/>
        </p:nvPicPr>
        <p:blipFill>
          <a:blip r:embed="rId4"/>
          <a:stretch>
            <a:fillRect/>
          </a:stretch>
        </p:blipFill>
        <p:spPr>
          <a:xfrm>
            <a:off x="3294529" y="-72584"/>
            <a:ext cx="9056451" cy="7003167"/>
          </a:xfrm>
          <a:prstGeom prst="rect">
            <a:avLst/>
          </a:prstGeom>
        </p:spPr>
      </p:pic>
      <p:sp>
        <p:nvSpPr>
          <p:cNvPr id="10" name="Rectangle 9"/>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0600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640181" y="248816"/>
            <a:ext cx="11467672" cy="584775"/>
          </a:xfrm>
          <a:prstGeom prst="rect">
            <a:avLst/>
          </a:prstGeom>
          <a:noFill/>
        </p:spPr>
        <p:txBody>
          <a:bodyPr wrap="square" rtlCol="0">
            <a:spAutoFit/>
          </a:bodyPr>
          <a:lstStyle/>
          <a:p>
            <a:r>
              <a:rPr lang="en-GB" sz="3200" b="1"/>
              <a:t>Financially Motivated Sexual Extortion – ‘</a:t>
            </a:r>
            <a:r>
              <a:rPr lang="en-GB" sz="3200" b="1">
                <a:solidFill>
                  <a:srgbClr val="FF0000"/>
                </a:solidFill>
              </a:rPr>
              <a:t>SEXTORTION’</a:t>
            </a:r>
            <a:endParaRPr lang="en-GB" sz="3200">
              <a:solidFill>
                <a:srgbClr val="FF0000"/>
              </a:solidFill>
              <a:highlight>
                <a:srgbClr val="FFFF00"/>
              </a:highlight>
            </a:endParaRPr>
          </a:p>
        </p:txBody>
      </p:sp>
      <p:sp>
        <p:nvSpPr>
          <p:cNvPr id="11" name="TextBox 10">
            <a:extLst>
              <a:ext uri="{FF2B5EF4-FFF2-40B4-BE49-F238E27FC236}">
                <a16:creationId xmlns:a16="http://schemas.microsoft.com/office/drawing/2014/main" id="{B407C8FA-7500-F0E2-AAB5-F8E648498017}"/>
              </a:ext>
            </a:extLst>
          </p:cNvPr>
          <p:cNvSpPr txBox="1"/>
          <p:nvPr/>
        </p:nvSpPr>
        <p:spPr>
          <a:xfrm>
            <a:off x="2169764" y="6439907"/>
            <a:ext cx="9800482" cy="338554"/>
          </a:xfrm>
          <a:prstGeom prst="rect">
            <a:avLst/>
          </a:prstGeom>
          <a:noFill/>
        </p:spPr>
        <p:txBody>
          <a:bodyPr wrap="square">
            <a:spAutoFit/>
          </a:bodyPr>
          <a:lstStyle/>
          <a:p>
            <a:r>
              <a:rPr lang="en-GB" sz="1600" b="0" i="0" dirty="0">
                <a:solidFill>
                  <a:srgbClr val="000000"/>
                </a:solidFill>
                <a:effectLst/>
                <a:latin typeface="NSPCC-Regular"/>
              </a:rPr>
              <a:t>NSPCC (2024) Young people’s experiences of online sexual extortion or ‘sextortion’. London: NSPCC.</a:t>
            </a:r>
            <a:endParaRPr lang="en-GB" sz="1600" dirty="0"/>
          </a:p>
        </p:txBody>
      </p:sp>
      <p:pic>
        <p:nvPicPr>
          <p:cNvPr id="13" name="Picture 12">
            <a:extLst>
              <a:ext uri="{FF2B5EF4-FFF2-40B4-BE49-F238E27FC236}">
                <a16:creationId xmlns:a16="http://schemas.microsoft.com/office/drawing/2014/main" id="{B71606F7-38D8-EE87-D261-A0DF0CFFB157}"/>
              </a:ext>
            </a:extLst>
          </p:cNvPr>
          <p:cNvPicPr>
            <a:picLocks noChangeAspect="1"/>
          </p:cNvPicPr>
          <p:nvPr/>
        </p:nvPicPr>
        <p:blipFill>
          <a:blip r:embed="rId3"/>
          <a:srcRect l="4964" t="13851" r="7100" b="13263"/>
          <a:stretch/>
        </p:blipFill>
        <p:spPr>
          <a:xfrm>
            <a:off x="723896" y="956249"/>
            <a:ext cx="6198719" cy="2371726"/>
          </a:xfrm>
          <a:prstGeom prst="rect">
            <a:avLst/>
          </a:prstGeom>
        </p:spPr>
      </p:pic>
      <p:pic>
        <p:nvPicPr>
          <p:cNvPr id="17" name="Picture 16">
            <a:extLst>
              <a:ext uri="{FF2B5EF4-FFF2-40B4-BE49-F238E27FC236}">
                <a16:creationId xmlns:a16="http://schemas.microsoft.com/office/drawing/2014/main" id="{134F70B9-8F3F-A4C0-5A54-4ADF2CF8ADD1}"/>
              </a:ext>
            </a:extLst>
          </p:cNvPr>
          <p:cNvPicPr>
            <a:picLocks noChangeAspect="1"/>
          </p:cNvPicPr>
          <p:nvPr/>
        </p:nvPicPr>
        <p:blipFill>
          <a:blip r:embed="rId4"/>
          <a:stretch>
            <a:fillRect/>
          </a:stretch>
        </p:blipFill>
        <p:spPr>
          <a:xfrm>
            <a:off x="4644541" y="3557697"/>
            <a:ext cx="6134632" cy="2591025"/>
          </a:xfrm>
          <a:prstGeom prst="rect">
            <a:avLst/>
          </a:prstGeom>
        </p:spPr>
      </p:pic>
      <p:sp>
        <p:nvSpPr>
          <p:cNvPr id="7" name="Rectangle 6"/>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45715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F8613-3DB1-2388-1F77-9E66DD035ABF}"/>
            </a:ext>
          </a:extLst>
        </p:cNvPr>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C642EFD6-70BE-E93B-726D-D5299C79FF1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D2A08690-F101-96B7-1BB6-C1895C9DDF14}"/>
              </a:ext>
            </a:extLst>
          </p:cNvPr>
          <p:cNvSpPr/>
          <p:nvPr/>
        </p:nvSpPr>
        <p:spPr>
          <a:xfrm>
            <a:off x="8250552" y="197080"/>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2357C6F7-F53C-0536-DCA8-DA48E0F70A46}"/>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D9B4F1B7-5413-E025-3DA5-E9C1E887ABB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2025</a:t>
            </a:r>
            <a:endParaRPr lang="en-GB" sz="1400"/>
          </a:p>
        </p:txBody>
      </p:sp>
      <p:sp>
        <p:nvSpPr>
          <p:cNvPr id="4" name="Rectangle 3">
            <a:extLst>
              <a:ext uri="{FF2B5EF4-FFF2-40B4-BE49-F238E27FC236}">
                <a16:creationId xmlns:a16="http://schemas.microsoft.com/office/drawing/2014/main" id="{30997B39-5069-3CBF-8CF7-56F62962A4E4}"/>
              </a:ext>
            </a:extLst>
          </p:cNvPr>
          <p:cNvSpPr/>
          <p:nvPr/>
        </p:nvSpPr>
        <p:spPr>
          <a:xfrm>
            <a:off x="426978" y="394523"/>
            <a:ext cx="11029916" cy="1481570"/>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2400" b="1">
              <a:ea typeface="+mj-ea"/>
              <a:cs typeface="+mj-cs"/>
            </a:endParaRPr>
          </a:p>
        </p:txBody>
      </p:sp>
      <p:sp>
        <p:nvSpPr>
          <p:cNvPr id="5" name="TextBox 4">
            <a:extLst>
              <a:ext uri="{FF2B5EF4-FFF2-40B4-BE49-F238E27FC236}">
                <a16:creationId xmlns:a16="http://schemas.microsoft.com/office/drawing/2014/main" id="{152EAEAE-BBB1-EA6F-CE0D-67AE956DCE75}"/>
              </a:ext>
            </a:extLst>
          </p:cNvPr>
          <p:cNvSpPr txBox="1"/>
          <p:nvPr/>
        </p:nvSpPr>
        <p:spPr>
          <a:xfrm>
            <a:off x="1487539" y="1875914"/>
            <a:ext cx="11029916" cy="1846659"/>
          </a:xfrm>
          <a:prstGeom prst="rect">
            <a:avLst/>
          </a:prstGeom>
          <a:noFill/>
        </p:spPr>
        <p:txBody>
          <a:bodyPr wrap="square" rtlCol="0">
            <a:spAutoFit/>
          </a:bodyPr>
          <a:lstStyle/>
          <a:p>
            <a:r>
              <a:rPr lang="en-GB" sz="3200" b="1" dirty="0">
                <a:solidFill>
                  <a:srgbClr val="333333"/>
                </a:solidFill>
                <a:highlight>
                  <a:srgbClr val="FFFFFF"/>
                </a:highlight>
              </a:rPr>
              <a:t>Sixteen per cent of children livestream their own videos</a:t>
            </a:r>
          </a:p>
          <a:p>
            <a:pPr marL="1200150" lvl="2" indent="-285750">
              <a:buFont typeface="Arial" panose="020B0604020202020204" pitchFamily="34" charset="0"/>
              <a:buChar char="•"/>
            </a:pPr>
            <a:r>
              <a:rPr lang="en-GB" sz="3200" b="1" dirty="0">
                <a:solidFill>
                  <a:srgbClr val="FF0000"/>
                </a:solidFill>
                <a:highlight>
                  <a:srgbClr val="FFFFFF"/>
                </a:highlight>
              </a:rPr>
              <a:t>3-9 year-olds (1 in 10)</a:t>
            </a:r>
          </a:p>
          <a:p>
            <a:pPr marL="1200150" lvl="2" indent="-285750">
              <a:buFont typeface="Arial" panose="020B0604020202020204" pitchFamily="34" charset="0"/>
              <a:buChar char="•"/>
            </a:pPr>
            <a:r>
              <a:rPr lang="en-GB" sz="3200" b="1" dirty="0">
                <a:solidFill>
                  <a:srgbClr val="FF0000"/>
                </a:solidFill>
                <a:highlight>
                  <a:srgbClr val="FFFFFF"/>
                </a:highlight>
              </a:rPr>
              <a:t>10-12 year-olds (2 – 10)</a:t>
            </a:r>
            <a:endParaRPr lang="en-GB" sz="3200" b="1" dirty="0">
              <a:solidFill>
                <a:srgbClr val="FF0000"/>
              </a:solidFill>
            </a:endParaRPr>
          </a:p>
          <a:p>
            <a:pPr marL="285750" indent="-285750">
              <a:buFont typeface="Arial" panose="020B0604020202020204" pitchFamily="34" charset="0"/>
              <a:buChar char="•"/>
            </a:pPr>
            <a:endParaRPr lang="en-GB" dirty="0"/>
          </a:p>
        </p:txBody>
      </p:sp>
      <p:sp>
        <p:nvSpPr>
          <p:cNvPr id="10" name="TextBox 9">
            <a:extLst>
              <a:ext uri="{FF2B5EF4-FFF2-40B4-BE49-F238E27FC236}">
                <a16:creationId xmlns:a16="http://schemas.microsoft.com/office/drawing/2014/main" id="{E01AAEB8-5CFF-AC72-2A4B-3C59052B3499}"/>
              </a:ext>
            </a:extLst>
          </p:cNvPr>
          <p:cNvSpPr txBox="1"/>
          <p:nvPr/>
        </p:nvSpPr>
        <p:spPr>
          <a:xfrm>
            <a:off x="4548211" y="4939742"/>
            <a:ext cx="6902174" cy="523220"/>
          </a:xfrm>
          <a:prstGeom prst="rect">
            <a:avLst/>
          </a:prstGeom>
          <a:noFill/>
        </p:spPr>
        <p:txBody>
          <a:bodyPr wrap="square" rtlCol="0">
            <a:spAutoFit/>
          </a:bodyPr>
          <a:lstStyle/>
          <a:p>
            <a:r>
              <a:rPr lang="en-GB" sz="2800" b="1">
                <a:solidFill>
                  <a:srgbClr val="FF0000"/>
                </a:solidFill>
              </a:rPr>
              <a:t>Why</a:t>
            </a:r>
            <a:r>
              <a:rPr lang="en-GB" sz="2800" b="1"/>
              <a:t> does this </a:t>
            </a:r>
            <a:r>
              <a:rPr lang="en-GB" sz="2800" b="1">
                <a:solidFill>
                  <a:srgbClr val="FF0000"/>
                </a:solidFill>
              </a:rPr>
              <a:t>MATTER</a:t>
            </a:r>
            <a:r>
              <a:rPr lang="en-GB" sz="2800" b="1"/>
              <a:t>? </a:t>
            </a:r>
          </a:p>
        </p:txBody>
      </p:sp>
      <p:pic>
        <p:nvPicPr>
          <p:cNvPr id="11" name="Picture 10" descr="Free speech bubble talking chat illustration">
            <a:extLst>
              <a:ext uri="{FF2B5EF4-FFF2-40B4-BE49-F238E27FC236}">
                <a16:creationId xmlns:a16="http://schemas.microsoft.com/office/drawing/2014/main" id="{64340FA1-5DDC-DD4E-7D2F-2CD0CFA590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3833" y="4372292"/>
            <a:ext cx="1887334" cy="1887334"/>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3" name="Picture 2" descr="Free did you know speech balloon message illustration">
            <a:extLst>
              <a:ext uri="{FF2B5EF4-FFF2-40B4-BE49-F238E27FC236}">
                <a16:creationId xmlns:a16="http://schemas.microsoft.com/office/drawing/2014/main" id="{F1894116-0EAC-EAF2-CC32-2C6D24254E0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rot="347475">
            <a:off x="10218187" y="12526"/>
            <a:ext cx="1778382" cy="177838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0E63CE1-CA08-6584-F722-53F7B30B2D2C}"/>
              </a:ext>
            </a:extLst>
          </p:cNvPr>
          <p:cNvSpPr txBox="1"/>
          <p:nvPr/>
        </p:nvSpPr>
        <p:spPr>
          <a:xfrm>
            <a:off x="699713" y="248038"/>
            <a:ext cx="11006184"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a:ln>
                  <a:noFill/>
                </a:ln>
                <a:effectLst/>
                <a:uLnTx/>
                <a:uFillTx/>
                <a:latin typeface="Calibri" panose="020F0502020204030204" pitchFamily="34" charset="0"/>
                <a:ea typeface="Calibri" panose="020F0502020204030204" pitchFamily="34" charset="0"/>
                <a:cs typeface="Calibri" panose="020F0502020204030204" pitchFamily="34" charset="0"/>
              </a:rPr>
              <a:t> Livestreaming</a:t>
            </a:r>
            <a:endParaRPr kumimoji="0" lang="en-US" sz="37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25303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6EE5510-42A6-00B6-597D-07CC7118A446}"/>
              </a:ext>
            </a:extLst>
          </p:cNvPr>
          <p:cNvGrpSpPr/>
          <p:nvPr/>
        </p:nvGrpSpPr>
        <p:grpSpPr>
          <a:xfrm>
            <a:off x="2046759" y="1856201"/>
            <a:ext cx="8098481" cy="4848274"/>
            <a:chOff x="1968355" y="682628"/>
            <a:chExt cx="8741387" cy="6027443"/>
          </a:xfrm>
        </p:grpSpPr>
        <p:grpSp>
          <p:nvGrpSpPr>
            <p:cNvPr id="6" name="Group 5">
              <a:extLst>
                <a:ext uri="{FF2B5EF4-FFF2-40B4-BE49-F238E27FC236}">
                  <a16:creationId xmlns:a16="http://schemas.microsoft.com/office/drawing/2014/main" id="{8BCAAFD1-53FE-3A11-BA56-BD8CF7BE5010}"/>
                </a:ext>
              </a:extLst>
            </p:cNvPr>
            <p:cNvGrpSpPr/>
            <p:nvPr/>
          </p:nvGrpSpPr>
          <p:grpSpPr>
            <a:xfrm>
              <a:off x="1968355" y="682628"/>
              <a:ext cx="8741387" cy="6027443"/>
              <a:chOff x="1430472" y="319557"/>
              <a:chExt cx="8741387" cy="6027443"/>
            </a:xfrm>
          </p:grpSpPr>
          <p:pic>
            <p:nvPicPr>
              <p:cNvPr id="1026" name="Picture 2" descr="No alternative text description for this image">
                <a:extLst>
                  <a:ext uri="{FF2B5EF4-FFF2-40B4-BE49-F238E27FC236}">
                    <a16:creationId xmlns:a16="http://schemas.microsoft.com/office/drawing/2014/main" id="{BCEA009E-025A-CCB7-5EAE-9B54D9B7588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30472" y="319557"/>
                <a:ext cx="8558553" cy="5644810"/>
              </a:xfrm>
              <a:prstGeom prst="rect">
                <a:avLst/>
              </a:prstGeom>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6A0D9A0-E884-BD15-260E-CE79F26EE546}"/>
                  </a:ext>
                </a:extLst>
              </p:cNvPr>
              <p:cNvSpPr txBox="1"/>
              <p:nvPr/>
            </p:nvSpPr>
            <p:spPr>
              <a:xfrm>
                <a:off x="4164926" y="5964367"/>
                <a:ext cx="6006933" cy="38263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1" u="none" strike="noStrike" kern="1200" cap="none" spc="0" normalizeH="0" baseline="0" noProof="0" dirty="0">
                    <a:ln>
                      <a:noFill/>
                    </a:ln>
                    <a:solidFill>
                      <a:prstClr val="black"/>
                    </a:solidFill>
                    <a:effectLst/>
                    <a:uLnTx/>
                    <a:uFillTx/>
                    <a:latin typeface="Aptos" panose="02110004020202020204"/>
                    <a:ea typeface="+mn-ea"/>
                    <a:cs typeface="+mn-cs"/>
                  </a:rPr>
                  <a:t>Source: IWF Annual Data &amp; Insights Report 2024, published April 2025</a:t>
                </a:r>
              </a:p>
            </p:txBody>
          </p:sp>
        </p:grpSp>
        <p:pic>
          <p:nvPicPr>
            <p:cNvPr id="4" name="Picture 12">
              <a:extLst>
                <a:ext uri="{FF2B5EF4-FFF2-40B4-BE49-F238E27FC236}">
                  <a16:creationId xmlns:a16="http://schemas.microsoft.com/office/drawing/2014/main" id="{30AD8ACE-5470-29C1-A4DB-7DE53FE45A5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173445" y="724334"/>
              <a:ext cx="3310531" cy="131441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Title 1">
            <a:extLst>
              <a:ext uri="{FF2B5EF4-FFF2-40B4-BE49-F238E27FC236}">
                <a16:creationId xmlns:a16="http://schemas.microsoft.com/office/drawing/2014/main" id="{5DD2A87B-D88F-DCCE-F294-CF5B895A3283}"/>
              </a:ext>
            </a:extLst>
          </p:cNvPr>
          <p:cNvSpPr txBox="1">
            <a:spLocks/>
          </p:cNvSpPr>
          <p:nvPr/>
        </p:nvSpPr>
        <p:spPr>
          <a:xfrm>
            <a:off x="516908" y="59731"/>
            <a:ext cx="11488616" cy="1864828"/>
          </a:xfrm>
          <a:prstGeom prst="rect">
            <a:avLst/>
          </a:prstGeom>
        </p:spPr>
        <p:txBody>
          <a:bodyPr vert="horz" lIns="91440" tIns="45720" rIns="91440" bIns="45720" rtlCol="0" anchor="b">
            <a:normAutofit fontScale="2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120000"/>
              </a:lnSpc>
              <a:spcBef>
                <a:spcPct val="0"/>
              </a:spcBef>
              <a:spcAft>
                <a:spcPts val="0"/>
              </a:spcAft>
              <a:buClrTx/>
              <a:buSzTx/>
              <a:buFontTx/>
              <a:buNone/>
              <a:tabLst/>
              <a:defRPr/>
            </a:pPr>
            <a:r>
              <a:rPr kumimoji="0" lang="en-US" sz="12800" b="1" i="0" u="none" strike="noStrike" kern="1200" cap="none" spc="0" normalizeH="0" baseline="0" noProof="0">
                <a:ln>
                  <a:noFill/>
                </a:ln>
                <a:solidFill>
                  <a:prstClr val="black"/>
                </a:solidFill>
                <a:effectLst/>
                <a:uLnTx/>
                <a:uFillTx/>
                <a:latin typeface="+mn-lt"/>
                <a:ea typeface="+mj-ea"/>
                <a:cs typeface="+mj-cs"/>
              </a:rPr>
              <a:t>There were more 7-10-year-olds in child sexual abuse material (CSAM) images found by IWF than 11-13s in 2024</a:t>
            </a:r>
            <a:endParaRPr lang="en-US" sz="12800" b="1">
              <a:solidFill>
                <a:prstClr val="black"/>
              </a:solidFill>
              <a:latin typeface="+mn-lt"/>
            </a:endParaRPr>
          </a:p>
          <a:p>
            <a:pPr marL="0" marR="0" lvl="0" indent="0" algn="l" defTabSz="914400" rtl="0" eaLnBrk="1" fontAlgn="auto" latinLnBrk="0" hangingPunct="1">
              <a:lnSpc>
                <a:spcPct val="120000"/>
              </a:lnSpc>
              <a:spcBef>
                <a:spcPct val="0"/>
              </a:spcBef>
              <a:spcAft>
                <a:spcPts val="0"/>
              </a:spcAft>
              <a:buClrTx/>
              <a:buSzTx/>
              <a:buFontTx/>
              <a:buNone/>
              <a:tabLst/>
              <a:defRPr/>
            </a:pPr>
            <a:r>
              <a:rPr kumimoji="0" lang="en-US" sz="8800" b="1" i="1" u="none" strike="noStrike" kern="1200" cap="none" spc="0" normalizeH="0" baseline="0" noProof="0">
                <a:ln>
                  <a:noFill/>
                </a:ln>
                <a:solidFill>
                  <a:srgbClr val="C00000"/>
                </a:solidFill>
                <a:effectLst/>
                <a:uLnTx/>
                <a:uFillTx/>
                <a:latin typeface="Aptos Display" panose="02110004020202020204"/>
                <a:ea typeface="+mj-ea"/>
                <a:cs typeface="+mj-cs"/>
              </a:rPr>
              <a:t>It can also affect younger children</a:t>
            </a:r>
          </a:p>
          <a:p>
            <a:pPr marL="0" marR="0" lvl="0" indent="0" algn="ctr" defTabSz="914400" rtl="0" eaLnBrk="1" fontAlgn="auto" latinLnBrk="0" hangingPunct="1">
              <a:lnSpc>
                <a:spcPct val="120000"/>
              </a:lnSpc>
              <a:spcBef>
                <a:spcPct val="0"/>
              </a:spcBef>
              <a:spcAft>
                <a:spcPts val="0"/>
              </a:spcAft>
              <a:buClrTx/>
              <a:buSzTx/>
              <a:buFontTx/>
              <a:buNone/>
              <a:tabLst/>
              <a:defRPr/>
            </a:pPr>
            <a:endParaRPr kumimoji="0" lang="en-US" sz="6000" b="0" i="0" u="none" strike="noStrike" kern="1200" cap="none" spc="0" normalizeH="0" baseline="0" noProof="0">
              <a:ln>
                <a:noFill/>
              </a:ln>
              <a:solidFill>
                <a:prstClr val="black"/>
              </a:solidFill>
              <a:effectLst/>
              <a:uLnTx/>
              <a:uFillTx/>
              <a:latin typeface="Aptos Display" panose="02110004020202020204"/>
              <a:ea typeface="+mj-ea"/>
              <a:cs typeface="+mj-cs"/>
            </a:endParaRP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6057D386-A1C7-8DDA-C840-067AC28D6122}"/>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0358434" y="5587131"/>
            <a:ext cx="1647090" cy="1159352"/>
          </a:xfrm>
          <a:prstGeom prst="rect">
            <a:avLst/>
          </a:prstGeom>
        </p:spPr>
      </p:pic>
      <p:sp>
        <p:nvSpPr>
          <p:cNvPr id="9" name="Rectangle 8"/>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9984585" y="5302971"/>
            <a:ext cx="2207415" cy="14435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77315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640080" y="325369"/>
            <a:ext cx="4368602" cy="1956841"/>
          </a:xfrm>
        </p:spPr>
        <p:txBody>
          <a:bodyPr vert="horz" lIns="91440" tIns="45720" rIns="91440" bIns="45720" rtlCol="0" anchor="b">
            <a:normAutofit/>
          </a:bodyPr>
          <a:lstStyle/>
          <a:p>
            <a:r>
              <a:rPr lang="en-US" sz="4600"/>
              <a:t>Being safer while live streaming</a:t>
            </a:r>
          </a:p>
        </p:txBody>
      </p:sp>
      <p:sp>
        <p:nvSpPr>
          <p:cNvPr id="12" name="sketchy line">
            <a:extLst>
              <a:ext uri="{FF2B5EF4-FFF2-40B4-BE49-F238E27FC236}">
                <a16:creationId xmlns:a16="http://schemas.microsoft.com/office/drawing/2014/main" id="{D4974D33-8DC5-464E-8C6D-BE58F0669C1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2377439" y="3068774"/>
            <a:ext cx="8976361" cy="3325734"/>
          </a:xfrm>
        </p:spPr>
        <p:txBody>
          <a:bodyPr vert="horz" lIns="91440" tIns="45720" rIns="91440" bIns="45720" rtlCol="0">
            <a:normAutofit fontScale="92500" lnSpcReduction="20000"/>
          </a:bodyPr>
          <a:lstStyle/>
          <a:p>
            <a:pPr>
              <a:spcAft>
                <a:spcPts val="1200"/>
              </a:spcAft>
            </a:pPr>
            <a:r>
              <a:rPr lang="en-US" b="1" dirty="0">
                <a:solidFill>
                  <a:schemeClr val="tx1"/>
                </a:solidFill>
              </a:rPr>
              <a:t>Talk</a:t>
            </a:r>
            <a:r>
              <a:rPr lang="en-US" dirty="0">
                <a:solidFill>
                  <a:schemeClr val="tx1"/>
                </a:solidFill>
              </a:rPr>
              <a:t> to them about what they are sharing </a:t>
            </a:r>
          </a:p>
          <a:p>
            <a:pPr>
              <a:spcAft>
                <a:spcPts val="1200"/>
              </a:spcAft>
            </a:pPr>
            <a:r>
              <a:rPr lang="en-US" dirty="0">
                <a:solidFill>
                  <a:schemeClr val="tx1"/>
                </a:solidFill>
              </a:rPr>
              <a:t>Use devices in </a:t>
            </a:r>
            <a:r>
              <a:rPr lang="en-US" b="1" dirty="0">
                <a:solidFill>
                  <a:schemeClr val="tx1"/>
                </a:solidFill>
              </a:rPr>
              <a:t>public spaces </a:t>
            </a:r>
            <a:r>
              <a:rPr lang="en-US" dirty="0">
                <a:solidFill>
                  <a:schemeClr val="tx1"/>
                </a:solidFill>
              </a:rPr>
              <a:t>e.g. lounge not </a:t>
            </a:r>
            <a:r>
              <a:rPr lang="en-US" dirty="0" smtClean="0">
                <a:solidFill>
                  <a:schemeClr val="tx1"/>
                </a:solidFill>
              </a:rPr>
              <a:t>bedroom</a:t>
            </a:r>
          </a:p>
          <a:p>
            <a:pPr>
              <a:spcAft>
                <a:spcPts val="1200"/>
              </a:spcAft>
            </a:pPr>
            <a:r>
              <a:rPr lang="en-US" dirty="0" smtClean="0">
                <a:solidFill>
                  <a:schemeClr val="tx1"/>
                </a:solidFill>
              </a:rPr>
              <a:t>Beware of VR interactions</a:t>
            </a:r>
            <a:endParaRPr lang="en-US" dirty="0">
              <a:solidFill>
                <a:schemeClr val="tx1"/>
              </a:solidFill>
            </a:endParaRPr>
          </a:p>
          <a:p>
            <a:pPr>
              <a:spcAft>
                <a:spcPts val="1200"/>
              </a:spcAft>
            </a:pPr>
            <a:r>
              <a:rPr lang="en-US" dirty="0">
                <a:solidFill>
                  <a:schemeClr val="tx1"/>
                </a:solidFill>
              </a:rPr>
              <a:t>Check privacy and safety </a:t>
            </a:r>
            <a:r>
              <a:rPr lang="en-US" b="1" dirty="0">
                <a:solidFill>
                  <a:schemeClr val="tx1"/>
                </a:solidFill>
              </a:rPr>
              <a:t>settings</a:t>
            </a:r>
            <a:r>
              <a:rPr lang="en-US" dirty="0">
                <a:solidFill>
                  <a:schemeClr val="tx1"/>
                </a:solidFill>
              </a:rPr>
              <a:t> on the app/site</a:t>
            </a:r>
          </a:p>
          <a:p>
            <a:pPr>
              <a:spcAft>
                <a:spcPts val="1200"/>
              </a:spcAft>
            </a:pPr>
            <a:r>
              <a:rPr lang="en-US" dirty="0">
                <a:solidFill>
                  <a:schemeClr val="tx1"/>
                </a:solidFill>
              </a:rPr>
              <a:t>Be wary of </a:t>
            </a:r>
            <a:r>
              <a:rPr lang="en-US" b="1" dirty="0">
                <a:solidFill>
                  <a:schemeClr val="tx1"/>
                </a:solidFill>
              </a:rPr>
              <a:t>requests to chat in private</a:t>
            </a:r>
          </a:p>
          <a:p>
            <a:pPr>
              <a:spcAft>
                <a:spcPts val="1200"/>
              </a:spcAft>
            </a:pPr>
            <a:r>
              <a:rPr lang="en-US" dirty="0">
                <a:solidFill>
                  <a:schemeClr val="tx1"/>
                </a:solidFill>
              </a:rPr>
              <a:t>Know </a:t>
            </a:r>
            <a:r>
              <a:rPr lang="en-US" b="1" dirty="0">
                <a:solidFill>
                  <a:schemeClr val="tx1"/>
                </a:solidFill>
              </a:rPr>
              <a:t>Support and Reporting </a:t>
            </a:r>
            <a:r>
              <a:rPr lang="en-US" dirty="0">
                <a:solidFill>
                  <a:schemeClr val="tx1"/>
                </a:solidFill>
              </a:rPr>
              <a:t>functions</a:t>
            </a:r>
          </a:p>
        </p:txBody>
      </p:sp>
      <p:pic>
        <p:nvPicPr>
          <p:cNvPr id="2" name="Picture 4" descr="Free dialog tip advice illustration">
            <a:extLst>
              <a:ext uri="{FF2B5EF4-FFF2-40B4-BE49-F238E27FC236}">
                <a16:creationId xmlns:a16="http://schemas.microsoft.com/office/drawing/2014/main" id="{E86A9DDE-EA93-6B3B-7712-DD86886E75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05" r="16480" b="1"/>
          <a:stretch/>
        </p:blipFill>
        <p:spPr bwMode="auto">
          <a:xfrm>
            <a:off x="10017774" y="0"/>
            <a:ext cx="2163871" cy="215733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a:xfrm>
            <a:off x="10439400" y="6356350"/>
            <a:ext cx="914400" cy="365125"/>
          </a:xfrm>
        </p:spPr>
        <p:txBody>
          <a:bodyPr vert="horz" lIns="91440" tIns="45720" rIns="91440" bIns="45720" rtlCol="0" anchor="ctr">
            <a:normAutofit/>
          </a:bodyPr>
          <a:lstStyle/>
          <a:p>
            <a:pPr>
              <a:spcAft>
                <a:spcPts val="600"/>
              </a:spcAft>
              <a:defRPr/>
            </a:pPr>
            <a:fld id="{B67B645E-C5E5-4727-B977-D372A0AA71D9}" type="slidenum">
              <a:rPr lang="en-US">
                <a:solidFill>
                  <a:srgbClr val="FFFFFF"/>
                </a:solidFill>
                <a:latin typeface="Calibri" panose="020F0502020204030204"/>
              </a:rPr>
              <a:pPr>
                <a:spcAft>
                  <a:spcPts val="600"/>
                </a:spcAft>
                <a:defRPr/>
              </a:pPr>
              <a:t>33</a:t>
            </a:fld>
            <a:endParaRPr lang="en-US">
              <a:solidFill>
                <a:srgbClr val="FFFFFF"/>
              </a:solidFill>
              <a:latin typeface="Calibri" panose="020F0502020204030204"/>
            </a:endParaRPr>
          </a:p>
        </p:txBody>
      </p:sp>
      <p:pic>
        <p:nvPicPr>
          <p:cNvPr id="6" name="Picture 5" descr="A red and black rectangular sign with white text&#10;&#10;Description automatically generated with low confidence">
            <a:extLst>
              <a:ext uri="{FF2B5EF4-FFF2-40B4-BE49-F238E27FC236}">
                <a16:creationId xmlns:a16="http://schemas.microsoft.com/office/drawing/2014/main" id="{ABF597F0-780C-73EA-73B5-3D4DBDD65F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
        <p:nvSpPr>
          <p:cNvPr id="9" name="Rectangle 8"/>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89013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35F7C-D50E-D545-A5A5-C1FBE2AE11A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94815C6-CD51-8487-038C-9AFFE7DFBCB4}"/>
              </a:ext>
            </a:extLst>
          </p:cNvPr>
          <p:cNvSpPr txBox="1"/>
          <p:nvPr/>
        </p:nvSpPr>
        <p:spPr>
          <a:xfrm>
            <a:off x="7674595" y="6070651"/>
            <a:ext cx="3897698" cy="661720"/>
          </a:xfrm>
          <a:prstGeom prst="rect">
            <a:avLst/>
          </a:prstGeom>
          <a:noFill/>
        </p:spPr>
        <p:txBody>
          <a:bodyPr wrap="square" rtlCol="0">
            <a:spAutoFit/>
          </a:bodyPr>
          <a:lstStyle/>
          <a:p>
            <a:pPr defTabSz="786384">
              <a:spcAft>
                <a:spcPts val="516"/>
              </a:spcAft>
            </a:pPr>
            <a:r>
              <a:rPr lang="en-GB" sz="1600" kern="1200">
                <a:solidFill>
                  <a:schemeClr val="tx1"/>
                </a:solidFill>
                <a:latin typeface="+mn-lt"/>
                <a:ea typeface="+mn-ea"/>
                <a:cs typeface="+mn-cs"/>
              </a:rPr>
              <a:t>Source: </a:t>
            </a:r>
            <a:r>
              <a:rPr lang="en-GB" sz="1050" kern="1200">
                <a:solidFill>
                  <a:schemeClr val="tx1"/>
                </a:solidFill>
                <a:latin typeface="Roboto" panose="02000000000000000000" pitchFamily="2" charset="0"/>
                <a:ea typeface="+mn-ea"/>
                <a:cs typeface="+mn-cs"/>
                <a:hlinkClick r:id="rId3"/>
              </a:rPr>
              <a:t>https://www.childrenscommissioner.gov.uk/resource/pornography-and-harmful-sexual-behaviour/</a:t>
            </a:r>
            <a:r>
              <a:rPr lang="en-GB" sz="1050" kern="1200">
                <a:solidFill>
                  <a:schemeClr val="tx1"/>
                </a:solidFill>
                <a:latin typeface="Roboto" panose="02000000000000000000" pitchFamily="2" charset="0"/>
                <a:ea typeface="+mn-ea"/>
                <a:cs typeface="+mn-cs"/>
              </a:rPr>
              <a:t> </a:t>
            </a:r>
            <a:endParaRPr lang="en-GB"/>
          </a:p>
        </p:txBody>
      </p:sp>
      <p:pic>
        <p:nvPicPr>
          <p:cNvPr id="4" name="Picture 3">
            <a:extLst>
              <a:ext uri="{FF2B5EF4-FFF2-40B4-BE49-F238E27FC236}">
                <a16:creationId xmlns:a16="http://schemas.microsoft.com/office/drawing/2014/main" id="{02978B77-8012-7798-24F6-48A824A7EAFE}"/>
              </a:ext>
            </a:extLst>
          </p:cNvPr>
          <p:cNvPicPr>
            <a:picLocks noChangeAspect="1"/>
          </p:cNvPicPr>
          <p:nvPr/>
        </p:nvPicPr>
        <p:blipFill>
          <a:blip r:embed="rId4"/>
          <a:stretch>
            <a:fillRect/>
          </a:stretch>
        </p:blipFill>
        <p:spPr>
          <a:xfrm rot="603868">
            <a:off x="9566406" y="367686"/>
            <a:ext cx="1870880" cy="2447879"/>
          </a:xfrm>
          <a:prstGeom prst="rect">
            <a:avLst/>
          </a:prstGeom>
          <a:ln>
            <a:noFill/>
          </a:ln>
          <a:effectLst>
            <a:outerShdw blurRad="292100" dist="139700" dir="2700000" algn="tl" rotWithShape="0">
              <a:srgbClr val="333333">
                <a:alpha val="65000"/>
              </a:srgbClr>
            </a:outerShdw>
          </a:effectLst>
        </p:spPr>
      </p:pic>
      <p:graphicFrame>
        <p:nvGraphicFramePr>
          <p:cNvPr id="10" name="TextBox 7">
            <a:extLst>
              <a:ext uri="{FF2B5EF4-FFF2-40B4-BE49-F238E27FC236}">
                <a16:creationId xmlns:a16="http://schemas.microsoft.com/office/drawing/2014/main" id="{AF826194-6895-B209-E9A2-A0443016F498}"/>
              </a:ext>
            </a:extLst>
          </p:cNvPr>
          <p:cNvGraphicFramePr/>
          <p:nvPr>
            <p:extLst>
              <p:ext uri="{D42A27DB-BD31-4B8C-83A1-F6EECF244321}">
                <p14:modId xmlns:p14="http://schemas.microsoft.com/office/powerpoint/2010/main" val="2039007092"/>
              </p:ext>
            </p:extLst>
          </p:nvPr>
        </p:nvGraphicFramePr>
        <p:xfrm>
          <a:off x="-926417" y="684484"/>
          <a:ext cx="9052595" cy="5002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icture 2" descr="A red and black rectangular sign with white text&#10;&#10;Description automatically generated with low confidence">
            <a:extLst>
              <a:ext uri="{FF2B5EF4-FFF2-40B4-BE49-F238E27FC236}">
                <a16:creationId xmlns:a16="http://schemas.microsoft.com/office/drawing/2014/main" id="{743CBA91-1A61-0CA6-1029-56A3A676A0B2}"/>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pic>
        <p:nvPicPr>
          <p:cNvPr id="5" name="Picture 4" descr="Free did you know speech balloon message illustration">
            <a:extLst>
              <a:ext uri="{FF2B5EF4-FFF2-40B4-BE49-F238E27FC236}">
                <a16:creationId xmlns:a16="http://schemas.microsoft.com/office/drawing/2014/main" id="{835A8751-C278-F8C5-0BEB-350B3271F824}"/>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rot="811967">
            <a:off x="6746452" y="34227"/>
            <a:ext cx="2140907" cy="214090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652D3E4-2308-1667-3541-2BE0F8103885}"/>
              </a:ext>
            </a:extLst>
          </p:cNvPr>
          <p:cNvSpPr txBox="1"/>
          <p:nvPr/>
        </p:nvSpPr>
        <p:spPr>
          <a:xfrm>
            <a:off x="699713" y="248038"/>
            <a:ext cx="10094184" cy="539310"/>
          </a:xfrm>
          <a:prstGeom prst="rect">
            <a:avLst/>
          </a:prstGeo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US" sz="3700" b="1" dirty="0">
                <a:latin typeface="Calibri" panose="020F0502020204030204" pitchFamily="34" charset="0"/>
                <a:ea typeface="Calibri" panose="020F0502020204030204" pitchFamily="34" charset="0"/>
                <a:cs typeface="Calibri" panose="020F0502020204030204" pitchFamily="34" charset="0"/>
              </a:rPr>
              <a:t>Pornography</a:t>
            </a:r>
            <a:endParaRPr kumimoji="0" lang="en-US" sz="37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3" name="Speech Bubble: Rectangle with Corners Rounded 12">
            <a:extLst>
              <a:ext uri="{FF2B5EF4-FFF2-40B4-BE49-F238E27FC236}">
                <a16:creationId xmlns:a16="http://schemas.microsoft.com/office/drawing/2014/main" id="{3F9438EC-B03F-2419-B4BD-954646B85EAE}"/>
              </a:ext>
            </a:extLst>
          </p:cNvPr>
          <p:cNvSpPr/>
          <p:nvPr/>
        </p:nvSpPr>
        <p:spPr>
          <a:xfrm>
            <a:off x="7295464" y="3643468"/>
            <a:ext cx="3304443" cy="1913974"/>
          </a:xfrm>
          <a:prstGeom prst="wedgeRoundRectCallout">
            <a:avLst>
              <a:gd name="adj1" fmla="val 39939"/>
              <a:gd name="adj2" fmla="val 67684"/>
              <a:gd name="adj3" fmla="val 16667"/>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sz="2800" dirty="0"/>
              <a:t>Would you know how to talk to your child about pornography?</a:t>
            </a:r>
          </a:p>
        </p:txBody>
      </p:sp>
      <p:pic>
        <p:nvPicPr>
          <p:cNvPr id="14" name="Picture 13" descr="Free speech bubble talking chat illustration">
            <a:extLst>
              <a:ext uri="{FF2B5EF4-FFF2-40B4-BE49-F238E27FC236}">
                <a16:creationId xmlns:a16="http://schemas.microsoft.com/office/drawing/2014/main" id="{65EF01F6-0C12-B4B7-DF75-CFD5E96FDAAD}"/>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6590300" y="259406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108488" y="5686804"/>
            <a:ext cx="1286359" cy="11711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33723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538B0-A2C5-45CE-3340-B900E601BAA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36AA4D0-9B92-3E70-E12E-637DC655286F}"/>
              </a:ext>
            </a:extLst>
          </p:cNvPr>
          <p:cNvSpPr/>
          <p:nvPr/>
        </p:nvSpPr>
        <p:spPr>
          <a:xfrm>
            <a:off x="8208355" y="245907"/>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3" name="Picture 2">
            <a:extLst>
              <a:ext uri="{FF2B5EF4-FFF2-40B4-BE49-F238E27FC236}">
                <a16:creationId xmlns:a16="http://schemas.microsoft.com/office/drawing/2014/main" id="{846B3D7E-6D35-04D8-4EB2-7C4F61069790}"/>
              </a:ext>
            </a:extLst>
          </p:cNvPr>
          <p:cNvPicPr>
            <a:picLocks noChangeAspect="1"/>
          </p:cNvPicPr>
          <p:nvPr/>
        </p:nvPicPr>
        <p:blipFill rotWithShape="1">
          <a:blip r:embed="rId3"/>
          <a:srcRect r="14807"/>
          <a:stretch/>
        </p:blipFill>
        <p:spPr>
          <a:xfrm rot="869120">
            <a:off x="8954003" y="683856"/>
            <a:ext cx="2032729" cy="2901708"/>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E79CF715-C72C-8B0C-A83A-5FD02CC99F1A}"/>
              </a:ext>
            </a:extLst>
          </p:cNvPr>
          <p:cNvSpPr txBox="1"/>
          <p:nvPr/>
        </p:nvSpPr>
        <p:spPr>
          <a:xfrm>
            <a:off x="1018458" y="1253915"/>
            <a:ext cx="10105700" cy="5078313"/>
          </a:xfrm>
          <a:prstGeom prst="rect">
            <a:avLst/>
          </a:prstGeom>
          <a:noFill/>
        </p:spPr>
        <p:txBody>
          <a:bodyPr wrap="square" rtlCol="0">
            <a:spAutoFit/>
          </a:bodyPr>
          <a:lstStyle/>
          <a:p>
            <a:endParaRPr lang="en-GB" sz="2400" b="1">
              <a:solidFill>
                <a:srgbClr val="C00000"/>
              </a:solidFill>
            </a:endParaRPr>
          </a:p>
          <a:p>
            <a:pPr marL="285750" indent="-285750">
              <a:buFont typeface="Arial" panose="020B0604020202020204" pitchFamily="34" charset="0"/>
              <a:buChar char="•"/>
            </a:pPr>
            <a:r>
              <a:rPr lang="en-GB" sz="2400" b="1">
                <a:solidFill>
                  <a:srgbClr val="C00000"/>
                </a:solidFill>
              </a:rPr>
              <a:t>Disturbing</a:t>
            </a:r>
            <a:r>
              <a:rPr lang="en-GB" sz="2400" b="1"/>
              <a:t>, </a:t>
            </a:r>
            <a:r>
              <a:rPr lang="en-GB" sz="2400" b="1">
                <a:solidFill>
                  <a:srgbClr val="C00000"/>
                </a:solidFill>
              </a:rPr>
              <a:t>graphic</a:t>
            </a:r>
            <a:r>
              <a:rPr lang="en-GB" sz="2400" b="1"/>
              <a:t> </a:t>
            </a:r>
            <a:r>
              <a:rPr lang="en-GB" sz="2400" b="1">
                <a:solidFill>
                  <a:srgbClr val="C00000"/>
                </a:solidFill>
              </a:rPr>
              <a:t>and illegal content</a:t>
            </a:r>
            <a:r>
              <a:rPr lang="en-GB" sz="2400" b="1"/>
              <a:t>:</a:t>
            </a:r>
          </a:p>
          <a:p>
            <a:pPr marL="742950" lvl="1" indent="-285750">
              <a:buFont typeface="Arial" panose="020B0604020202020204" pitchFamily="34" charset="0"/>
              <a:buChar char="•"/>
            </a:pPr>
            <a:r>
              <a:rPr lang="en-GB" sz="2400"/>
              <a:t>Fights / beatings / stabbings / raids</a:t>
            </a:r>
          </a:p>
          <a:p>
            <a:pPr marL="742950" lvl="1" indent="-285750">
              <a:buFont typeface="Arial" panose="020B0604020202020204" pitchFamily="34" charset="0"/>
              <a:buChar char="•"/>
            </a:pPr>
            <a:r>
              <a:rPr lang="en-GB" sz="2400"/>
              <a:t>Sexual assaults, sex acts involving children, CSAM</a:t>
            </a:r>
          </a:p>
          <a:p>
            <a:pPr marL="742950" lvl="1" indent="-285750">
              <a:buFont typeface="Arial" panose="020B0604020202020204" pitchFamily="34" charset="0"/>
              <a:buChar char="•"/>
            </a:pPr>
            <a:r>
              <a:rPr lang="en-GB" sz="2400"/>
              <a:t>Sale of weapons and drugs online</a:t>
            </a:r>
          </a:p>
          <a:p>
            <a:pPr lvl="1"/>
            <a:r>
              <a:rPr lang="en-GB" sz="2400"/>
              <a:t>(Some see this type of content several times a day, daily)</a:t>
            </a:r>
          </a:p>
          <a:p>
            <a:pPr lvl="1"/>
            <a:endParaRPr lang="en-GB" sz="2400"/>
          </a:p>
          <a:p>
            <a:pPr marL="285750" indent="-285750">
              <a:buFont typeface="Arial" panose="020B0604020202020204" pitchFamily="34" charset="0"/>
              <a:buChar char="•"/>
            </a:pPr>
            <a:r>
              <a:rPr lang="en-GB" sz="2400" b="1">
                <a:solidFill>
                  <a:srgbClr val="C00000"/>
                </a:solidFill>
              </a:rPr>
              <a:t>Wouldn’t consider reporting </a:t>
            </a:r>
            <a:r>
              <a:rPr lang="en-GB" sz="2400" b="1"/>
              <a:t>– </a:t>
            </a:r>
            <a:r>
              <a:rPr lang="en-GB" sz="2400"/>
              <a:t>seen what happens to a ‘grass’</a:t>
            </a:r>
          </a:p>
          <a:p>
            <a:pPr marL="285750" indent="-285750">
              <a:buFont typeface="Arial" panose="020B0604020202020204" pitchFamily="34" charset="0"/>
              <a:buChar char="•"/>
            </a:pPr>
            <a:endParaRPr lang="en-GB" sz="2400"/>
          </a:p>
          <a:p>
            <a:pPr marL="285750" indent="-285750">
              <a:buFont typeface="Arial" panose="020B0604020202020204" pitchFamily="34" charset="0"/>
              <a:buChar char="•"/>
            </a:pPr>
            <a:r>
              <a:rPr lang="en-GB" sz="2400"/>
              <a:t>While other children use Snapchat’s built-in filters to add funny effects to their selfies, the filter these children experience is the </a:t>
            </a:r>
            <a:r>
              <a:rPr lang="en-GB" sz="2400" b="1">
                <a:solidFill>
                  <a:srgbClr val="C00000"/>
                </a:solidFill>
              </a:rPr>
              <a:t>normalisation of humiliation, aggression, violence and crime</a:t>
            </a:r>
          </a:p>
          <a:p>
            <a:pPr marL="285750" indent="-285750">
              <a:buFont typeface="Arial" panose="020B0604020202020204" pitchFamily="34" charset="0"/>
              <a:buChar char="•"/>
            </a:pPr>
            <a:endParaRPr lang="en-GB"/>
          </a:p>
          <a:p>
            <a:pPr marL="742950" lvl="1" indent="-285750">
              <a:buFont typeface="Arial" panose="020B0604020202020204" pitchFamily="34" charset="0"/>
              <a:buChar char="•"/>
            </a:pPr>
            <a:endParaRPr lang="en-GB"/>
          </a:p>
        </p:txBody>
      </p:sp>
      <p:sp>
        <p:nvSpPr>
          <p:cNvPr id="7" name="TextBox 6">
            <a:extLst>
              <a:ext uri="{FF2B5EF4-FFF2-40B4-BE49-F238E27FC236}">
                <a16:creationId xmlns:a16="http://schemas.microsoft.com/office/drawing/2014/main" id="{A56C22EF-2F19-0AED-C788-7C2708AE83CA}"/>
              </a:ext>
            </a:extLst>
          </p:cNvPr>
          <p:cNvSpPr txBox="1"/>
          <p:nvPr/>
        </p:nvSpPr>
        <p:spPr>
          <a:xfrm>
            <a:off x="5666603" y="6368265"/>
            <a:ext cx="6096000" cy="369332"/>
          </a:xfrm>
          <a:prstGeom prst="rect">
            <a:avLst/>
          </a:prstGeom>
          <a:noFill/>
        </p:spPr>
        <p:txBody>
          <a:bodyPr wrap="square">
            <a:spAutoFit/>
          </a:bodyPr>
          <a:lstStyle/>
          <a:p>
            <a:pPr algn="r">
              <a:spcAft>
                <a:spcPts val="600"/>
              </a:spcAft>
            </a:pPr>
            <a:r>
              <a:rPr lang="en-GB"/>
              <a:t>Source: </a:t>
            </a:r>
            <a:r>
              <a:rPr lang="en-GB" sz="1400" b="0" i="0">
                <a:effectLst/>
                <a:latin typeface="Roboto" panose="02000000000000000000" pitchFamily="2" charset="0"/>
              </a:rPr>
              <a:t>Revealing-Reality: Anti-social-Media Report 2023</a:t>
            </a:r>
            <a:endParaRPr lang="en-GB"/>
          </a:p>
        </p:txBody>
      </p:sp>
      <p:sp>
        <p:nvSpPr>
          <p:cNvPr id="8" name="TextBox 7">
            <a:extLst>
              <a:ext uri="{FF2B5EF4-FFF2-40B4-BE49-F238E27FC236}">
                <a16:creationId xmlns:a16="http://schemas.microsoft.com/office/drawing/2014/main" id="{2A2BBE2C-49B7-ADFD-2A9F-01D1D198D7BC}"/>
              </a:ext>
            </a:extLst>
          </p:cNvPr>
          <p:cNvSpPr txBox="1"/>
          <p:nvPr/>
        </p:nvSpPr>
        <p:spPr>
          <a:xfrm>
            <a:off x="328806" y="607584"/>
            <a:ext cx="10092847" cy="646331"/>
          </a:xfrm>
          <a:prstGeom prst="rect">
            <a:avLst/>
          </a:prstGeom>
          <a:noFill/>
        </p:spPr>
        <p:txBody>
          <a:bodyPr wrap="square">
            <a:spAutoFit/>
          </a:bodyPr>
          <a:lstStyle/>
          <a:p>
            <a:r>
              <a:rPr lang="en-GB" sz="3600" b="1" dirty="0"/>
              <a:t>Snapchat: ‘It’s our evening news…’</a:t>
            </a:r>
            <a:endParaRPr lang="en-GB" sz="3600" dirty="0"/>
          </a:p>
        </p:txBody>
      </p:sp>
      <p:sp>
        <p:nvSpPr>
          <p:cNvPr id="9" name="Rectangle 8"/>
          <p:cNvSpPr/>
          <p:nvPr/>
        </p:nvSpPr>
        <p:spPr>
          <a:xfrm>
            <a:off x="108488" y="5610386"/>
            <a:ext cx="1286359" cy="1247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24030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40B9D-96D4-C03A-F545-0C7EDCC7020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992CD46-0532-B1A6-BFB8-7C9BEF8899E5}"/>
              </a:ext>
            </a:extLst>
          </p:cNvPr>
          <p:cNvSpPr txBox="1"/>
          <p:nvPr/>
        </p:nvSpPr>
        <p:spPr>
          <a:xfrm>
            <a:off x="203230" y="0"/>
            <a:ext cx="10409835" cy="800219"/>
          </a:xfrm>
          <a:prstGeom prst="rect">
            <a:avLst/>
          </a:prstGeom>
          <a:noFill/>
        </p:spPr>
        <p:txBody>
          <a:bodyPr wrap="square" rtlCol="0">
            <a:spAutoFit/>
          </a:bodyPr>
          <a:lstStyle/>
          <a:p>
            <a:r>
              <a:rPr lang="en-GB" sz="4600" b="1" dirty="0">
                <a:solidFill>
                  <a:srgbClr val="C00000"/>
                </a:solidFill>
                <a:latin typeface="+mj-lt"/>
                <a:ea typeface="+mj-ea"/>
                <a:cs typeface="+mj-cs"/>
              </a:rPr>
              <a:t>Remember!</a:t>
            </a:r>
          </a:p>
        </p:txBody>
      </p:sp>
      <p:sp>
        <p:nvSpPr>
          <p:cNvPr id="7" name="Rectangle 6">
            <a:extLst>
              <a:ext uri="{FF2B5EF4-FFF2-40B4-BE49-F238E27FC236}">
                <a16:creationId xmlns:a16="http://schemas.microsoft.com/office/drawing/2014/main" id="{043CC9C6-6C03-3055-055B-8C66F12C871C}"/>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9457C5C-0277-5AFD-8F80-EE7DE609C836}"/>
              </a:ext>
            </a:extLst>
          </p:cNvPr>
          <p:cNvSpPr/>
          <p:nvPr/>
        </p:nvSpPr>
        <p:spPr>
          <a:xfrm>
            <a:off x="110246" y="5818698"/>
            <a:ext cx="1392877" cy="103930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1F9CC0DB-B45E-98DA-2D8E-9A97E7B1498D}"/>
              </a:ext>
            </a:extLst>
          </p:cNvPr>
          <p:cNvSpPr/>
          <p:nvPr/>
        </p:nvSpPr>
        <p:spPr>
          <a:xfrm>
            <a:off x="1828801" y="744078"/>
            <a:ext cx="8294100" cy="707626"/>
          </a:xfrm>
          <a:prstGeom prst="roundRect">
            <a:avLst/>
          </a:prstGeo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b="1" dirty="0"/>
              <a:t>Before signing up to any app/site</a:t>
            </a:r>
          </a:p>
          <a:p>
            <a:pPr algn="ctr"/>
            <a:r>
              <a:rPr lang="en-GB" sz="1800" dirty="0"/>
              <a:t>check that your child meets the minimum age requirement</a:t>
            </a:r>
            <a:endParaRPr lang="en-GB" dirty="0"/>
          </a:p>
        </p:txBody>
      </p:sp>
      <p:sp>
        <p:nvSpPr>
          <p:cNvPr id="9" name="Rectangle: Rounded Corners 8">
            <a:extLst>
              <a:ext uri="{FF2B5EF4-FFF2-40B4-BE49-F238E27FC236}">
                <a16:creationId xmlns:a16="http://schemas.microsoft.com/office/drawing/2014/main" id="{3C9C5676-18F6-DACA-87E2-E1E5B0ACA504}"/>
              </a:ext>
            </a:extLst>
          </p:cNvPr>
          <p:cNvSpPr/>
          <p:nvPr/>
        </p:nvSpPr>
        <p:spPr>
          <a:xfrm>
            <a:off x="1011233" y="1642259"/>
            <a:ext cx="9929236" cy="752110"/>
          </a:xfrm>
          <a:prstGeom prst="roundRect">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400" b="1" dirty="0"/>
              <a:t>Remind your child to be cautious about</a:t>
            </a:r>
            <a:r>
              <a:rPr lang="en-GB" sz="2400" dirty="0"/>
              <a:t> </a:t>
            </a:r>
            <a:r>
              <a:rPr lang="en-GB" sz="2400" b="1" dirty="0"/>
              <a:t>accepting friend requests:</a:t>
            </a:r>
            <a:endParaRPr lang="en-GB" sz="2400" dirty="0"/>
          </a:p>
          <a:p>
            <a:pPr algn="ctr"/>
            <a:r>
              <a:rPr lang="en-GB" sz="1800" dirty="0"/>
              <a:t>a real friend is someone they/you know in real life, not a ‘friend’ they met gaming or in a chat room.</a:t>
            </a:r>
            <a:endParaRPr lang="en-GB" dirty="0"/>
          </a:p>
        </p:txBody>
      </p:sp>
      <p:sp>
        <p:nvSpPr>
          <p:cNvPr id="12" name="Rectangle: Rounded Corners 11">
            <a:extLst>
              <a:ext uri="{FF2B5EF4-FFF2-40B4-BE49-F238E27FC236}">
                <a16:creationId xmlns:a16="http://schemas.microsoft.com/office/drawing/2014/main" id="{6C224ACA-8CD6-B993-8215-E9EEF1CF9AEB}"/>
              </a:ext>
            </a:extLst>
          </p:cNvPr>
          <p:cNvSpPr/>
          <p:nvPr/>
        </p:nvSpPr>
        <p:spPr>
          <a:xfrm>
            <a:off x="806684" y="2563305"/>
            <a:ext cx="10409835" cy="526274"/>
          </a:xfrm>
          <a:prstGeom prst="roundRect">
            <a:avLst/>
          </a:prstGeo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rtlCol="0" anchor="ctr"/>
          <a:lstStyle/>
          <a:p>
            <a:pPr algn="ctr">
              <a:spcAft>
                <a:spcPts val="600"/>
              </a:spcAft>
            </a:pPr>
            <a:r>
              <a:rPr lang="en-GB" sz="2400" b="1" dirty="0"/>
              <a:t>Stress the importance of not sharing personal information with online ‘friends’</a:t>
            </a:r>
          </a:p>
        </p:txBody>
      </p:sp>
      <p:sp>
        <p:nvSpPr>
          <p:cNvPr id="15" name="Rectangle: Rounded Corners 14">
            <a:extLst>
              <a:ext uri="{FF2B5EF4-FFF2-40B4-BE49-F238E27FC236}">
                <a16:creationId xmlns:a16="http://schemas.microsoft.com/office/drawing/2014/main" id="{3E08D8DE-8C64-93E3-E5A8-CD5450BAF5CC}"/>
              </a:ext>
            </a:extLst>
          </p:cNvPr>
          <p:cNvSpPr/>
          <p:nvPr/>
        </p:nvSpPr>
        <p:spPr>
          <a:xfrm>
            <a:off x="3494315" y="3255140"/>
            <a:ext cx="4963072" cy="526274"/>
          </a:xfrm>
          <a:prstGeom prst="roundRect">
            <a:avLst/>
          </a:prstGeom>
          <a:solidFill>
            <a:schemeClr val="accent6">
              <a:lumMod val="20000"/>
              <a:lumOff val="80000"/>
            </a:schemeClr>
          </a:solidFill>
        </p:spPr>
        <p:style>
          <a:lnRef idx="2">
            <a:schemeClr val="accent4"/>
          </a:lnRef>
          <a:fillRef idx="1">
            <a:schemeClr val="lt1"/>
          </a:fillRef>
          <a:effectRef idx="0">
            <a:schemeClr val="accent4"/>
          </a:effectRef>
          <a:fontRef idx="minor">
            <a:schemeClr val="dk1"/>
          </a:fontRef>
        </p:style>
        <p:txBody>
          <a:bodyPr rtlCol="0" anchor="ctr"/>
          <a:lstStyle/>
          <a:p>
            <a:pPr algn="ctr">
              <a:spcAft>
                <a:spcPts val="600"/>
              </a:spcAft>
            </a:pPr>
            <a:r>
              <a:rPr lang="en-GB" sz="2400" b="1" dirty="0"/>
              <a:t>Keep</a:t>
            </a:r>
            <a:r>
              <a:rPr lang="en-GB" sz="2400" dirty="0"/>
              <a:t> </a:t>
            </a:r>
            <a:r>
              <a:rPr lang="en-GB" sz="2400" b="1" dirty="0"/>
              <a:t>passwords confidential</a:t>
            </a:r>
          </a:p>
        </p:txBody>
      </p:sp>
      <p:sp>
        <p:nvSpPr>
          <p:cNvPr id="18" name="Rectangle: Rounded Corners 17">
            <a:extLst>
              <a:ext uri="{FF2B5EF4-FFF2-40B4-BE49-F238E27FC236}">
                <a16:creationId xmlns:a16="http://schemas.microsoft.com/office/drawing/2014/main" id="{232D4CEF-A5B6-8B23-60AF-2A8C5CD85C36}"/>
              </a:ext>
            </a:extLst>
          </p:cNvPr>
          <p:cNvSpPr/>
          <p:nvPr/>
        </p:nvSpPr>
        <p:spPr>
          <a:xfrm>
            <a:off x="806684" y="3965922"/>
            <a:ext cx="10338336" cy="724394"/>
          </a:xfrm>
          <a:prstGeom prst="roundRect">
            <a:avLst/>
          </a:prstGeom>
          <a:solidFill>
            <a:schemeClr val="accent1">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spcAft>
                <a:spcPts val="600"/>
              </a:spcAft>
            </a:pPr>
            <a:r>
              <a:rPr lang="en-GB" sz="2400" b="1" dirty="0"/>
              <a:t>Check their privacy settings </a:t>
            </a:r>
          </a:p>
          <a:p>
            <a:pPr algn="ctr">
              <a:spcAft>
                <a:spcPts val="600"/>
              </a:spcAft>
            </a:pPr>
            <a:r>
              <a:rPr lang="en-GB" sz="2000" dirty="0"/>
              <a:t>emphasise the importance of not sharing personal information with strangers</a:t>
            </a:r>
            <a:endParaRPr lang="en-GB" sz="2000" b="1" dirty="0"/>
          </a:p>
        </p:txBody>
      </p:sp>
      <p:sp>
        <p:nvSpPr>
          <p:cNvPr id="19" name="Rectangle: Rounded Corners 18">
            <a:extLst>
              <a:ext uri="{FF2B5EF4-FFF2-40B4-BE49-F238E27FC236}">
                <a16:creationId xmlns:a16="http://schemas.microsoft.com/office/drawing/2014/main" id="{60B8A0A5-6FBD-8C3B-74AC-43CAE135F840}"/>
              </a:ext>
            </a:extLst>
          </p:cNvPr>
          <p:cNvSpPr/>
          <p:nvPr/>
        </p:nvSpPr>
        <p:spPr>
          <a:xfrm>
            <a:off x="1349830" y="4892310"/>
            <a:ext cx="9252042" cy="724394"/>
          </a:xfrm>
          <a:prstGeom prst="roundRect">
            <a:avLst/>
          </a:prstGeom>
          <a:solidFill>
            <a:schemeClr val="bg1">
              <a:lumMod val="95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spcAft>
                <a:spcPts val="600"/>
              </a:spcAft>
            </a:pPr>
            <a:r>
              <a:rPr lang="en-GB" sz="2400" b="1" dirty="0"/>
              <a:t>Report any content </a:t>
            </a:r>
          </a:p>
          <a:p>
            <a:pPr algn="ctr">
              <a:spcAft>
                <a:spcPts val="600"/>
              </a:spcAft>
            </a:pPr>
            <a:r>
              <a:rPr lang="en-GB" sz="1800" dirty="0"/>
              <a:t>e.g. a post, image or harmful, misleading or damaging comment</a:t>
            </a:r>
          </a:p>
        </p:txBody>
      </p:sp>
      <p:sp>
        <p:nvSpPr>
          <p:cNvPr id="20" name="Rectangle: Rounded Corners 19">
            <a:extLst>
              <a:ext uri="{FF2B5EF4-FFF2-40B4-BE49-F238E27FC236}">
                <a16:creationId xmlns:a16="http://schemas.microsoft.com/office/drawing/2014/main" id="{B4858EF2-0D22-3CF9-F38A-CFEDD445FEAE}"/>
              </a:ext>
            </a:extLst>
          </p:cNvPr>
          <p:cNvSpPr/>
          <p:nvPr/>
        </p:nvSpPr>
        <p:spPr>
          <a:xfrm>
            <a:off x="2068288" y="5809863"/>
            <a:ext cx="7815126" cy="72439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spcAft>
                <a:spcPts val="600"/>
              </a:spcAft>
            </a:pPr>
            <a:r>
              <a:rPr lang="en-GB" sz="2400" b="1" dirty="0">
                <a:solidFill>
                  <a:srgbClr val="FF0000"/>
                </a:solidFill>
              </a:rPr>
              <a:t>Reporting doesn't guarantee immediate removal </a:t>
            </a:r>
            <a:endParaRPr lang="en-GB" sz="1800" b="1" dirty="0">
              <a:solidFill>
                <a:srgbClr val="FF0000"/>
              </a:solidFill>
            </a:endParaRPr>
          </a:p>
          <a:p>
            <a:pPr algn="ctr">
              <a:spcAft>
                <a:spcPts val="600"/>
              </a:spcAft>
            </a:pPr>
            <a:r>
              <a:rPr lang="en-GB" sz="1800" dirty="0"/>
              <a:t>platforms assess reported content based on their rules and policies</a:t>
            </a:r>
          </a:p>
        </p:txBody>
      </p:sp>
      <p:pic>
        <p:nvPicPr>
          <p:cNvPr id="16" name="Picture 15" descr="Free dialog tip advice illustration">
            <a:extLst>
              <a:ext uri="{FF2B5EF4-FFF2-40B4-BE49-F238E27FC236}">
                <a16:creationId xmlns:a16="http://schemas.microsoft.com/office/drawing/2014/main" id="{DBDF805B-178B-637D-C164-7038D5F1540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8" r="10549" b="-2"/>
          <a:stretch/>
        </p:blipFill>
        <p:spPr bwMode="auto">
          <a:xfrm>
            <a:off x="10432902" y="117179"/>
            <a:ext cx="1495734" cy="1278384"/>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614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Background, Bokeh, Light, Circle, Points">
            <a:extLst>
              <a:ext uri="{FF2B5EF4-FFF2-40B4-BE49-F238E27FC236}">
                <a16:creationId xmlns:a16="http://schemas.microsoft.com/office/drawing/2014/main" id="{8C4F147A-7862-4BB1-9D5F-487A4D7453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78" b="17416"/>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5" name="Freeform 5">
            <a:extLst>
              <a:ext uri="{FF2B5EF4-FFF2-40B4-BE49-F238E27FC236}">
                <a16:creationId xmlns:a16="http://schemas.microsoft.com/office/drawing/2014/main" id="{87CC2527-562A-4F69-B487-4371E5B243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marL="0" marR="0" lvl="0" indent="0" algn="ctr" defTabSz="914400" rtl="0" eaLnBrk="1" fontAlgn="auto" latinLnBrk="0" hangingPunct="1">
              <a:lnSpc>
                <a:spcPct val="100000"/>
              </a:lnSpc>
              <a:spcBef>
                <a:spcPts val="0"/>
              </a:spcBef>
              <a:spcAft>
                <a:spcPts val="1000"/>
              </a:spcAft>
              <a:buClr>
                <a:prstClr val="black"/>
              </a:buClr>
              <a:buSzPct val="100000"/>
              <a:buFont typeface="Arial"/>
              <a:buNone/>
              <a:tabLst/>
              <a:defRPr/>
            </a:pPr>
            <a:endParaRPr kumimoji="0" lang="en-US" sz="1600" b="0" i="0" u="none" strike="noStrike" kern="1200" cap="all"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F532C86-AF31-4500-86B2-B8BA09EB39D8}"/>
              </a:ext>
            </a:extLst>
          </p:cNvPr>
          <p:cNvSpPr>
            <a:spLocks noGrp="1"/>
          </p:cNvSpPr>
          <p:nvPr>
            <p:ph type="title"/>
          </p:nvPr>
        </p:nvSpPr>
        <p:spPr>
          <a:xfrm>
            <a:off x="8022021" y="3231930"/>
            <a:ext cx="2960611" cy="3021385"/>
          </a:xfrm>
        </p:spPr>
        <p:txBody>
          <a:bodyPr vert="horz" lIns="91440" tIns="45720" rIns="91440" bIns="45720" rtlCol="0" anchor="b">
            <a:normAutofit/>
          </a:bodyPr>
          <a:lstStyle/>
          <a:p>
            <a:pPr marL="57150">
              <a:spcAft>
                <a:spcPts val="600"/>
              </a:spcAft>
            </a:pPr>
            <a:r>
              <a:rPr lang="en-US" sz="1200" dirty="0"/>
              <a:t/>
            </a:r>
            <a:br>
              <a:rPr lang="en-US" sz="1200" dirty="0"/>
            </a:br>
            <a:r>
              <a:rPr lang="en-US" sz="1000" dirty="0"/>
              <a:t/>
            </a:r>
            <a:br>
              <a:rPr lang="en-US" sz="1000" dirty="0"/>
            </a:br>
            <a:r>
              <a:rPr lang="en-US" sz="1000" dirty="0"/>
              <a:t/>
            </a:r>
            <a:br>
              <a:rPr lang="en-US" sz="1000" dirty="0"/>
            </a:br>
            <a:r>
              <a:rPr lang="en-US" sz="1000" dirty="0"/>
              <a:t/>
            </a:r>
            <a:br>
              <a:rPr lang="en-US" sz="1000" dirty="0"/>
            </a:br>
            <a:r>
              <a:rPr lang="en-US" sz="1000" dirty="0"/>
              <a:t/>
            </a:r>
            <a:br>
              <a:rPr lang="en-US" sz="1000" dirty="0"/>
            </a:br>
            <a:r>
              <a:rPr lang="en-US" sz="1000" dirty="0"/>
              <a:t/>
            </a:r>
            <a:br>
              <a:rPr lang="en-US" sz="1000" dirty="0"/>
            </a:br>
            <a:r>
              <a:rPr lang="en-US" sz="1000" dirty="0"/>
              <a:t/>
            </a:r>
            <a:br>
              <a:rPr lang="en-US" sz="1000" dirty="0"/>
            </a:br>
            <a:r>
              <a:rPr lang="en-US" sz="1000" dirty="0"/>
              <a:t/>
            </a:r>
            <a:br>
              <a:rPr lang="en-US" sz="1000" dirty="0"/>
            </a:br>
            <a:r>
              <a:rPr lang="en-US" sz="1000" dirty="0"/>
              <a:t/>
            </a:r>
            <a:br>
              <a:rPr lang="en-US" sz="1000" dirty="0"/>
            </a:br>
            <a:r>
              <a:rPr lang="en-US" sz="1000" dirty="0"/>
              <a:t/>
            </a:r>
            <a:br>
              <a:rPr lang="en-US" sz="1000" dirty="0"/>
            </a:br>
            <a:endParaRPr lang="en-US" sz="1000" dirty="0"/>
          </a:p>
        </p:txBody>
      </p:sp>
      <p:cxnSp>
        <p:nvCxnSpPr>
          <p:cNvPr id="137" name="Straight Connector 136">
            <a:extLst>
              <a:ext uri="{FF2B5EF4-FFF2-40B4-BE49-F238E27FC236}">
                <a16:creationId xmlns:a16="http://schemas.microsoft.com/office/drawing/2014/main" id="{BCDAEC91-5BCE-4B55-9CC0-43EF94CB734B}"/>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D90B3744-EA11-4267-8E1C-BF74A3A07FC9}"/>
              </a:ext>
            </a:extLst>
          </p:cNvPr>
          <p:cNvSpPr txBox="1"/>
          <p:nvPr/>
        </p:nvSpPr>
        <p:spPr>
          <a:xfrm>
            <a:off x="525516" y="3417573"/>
            <a:ext cx="4593021" cy="2619839"/>
          </a:xfrm>
          <a:prstGeom prst="rect">
            <a:avLst/>
          </a:prstGeom>
        </p:spPr>
        <p:txBody>
          <a:bodyPr vert="horz" lIns="91440" tIns="45720" rIns="91440" bIns="45720" rtlCol="0" anchor="ctr">
            <a:normAutofit/>
          </a:bodyPr>
          <a:lstStyle/>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A96EAA60-5604-49A6-8121-3838987DEF76}"/>
              </a:ext>
            </a:extLst>
          </p:cNvPr>
          <p:cNvSpPr txBox="1"/>
          <p:nvPr/>
        </p:nvSpPr>
        <p:spPr>
          <a:xfrm>
            <a:off x="7953153" y="2700670"/>
            <a:ext cx="4121806" cy="406265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filter bubble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is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 type of echo chamber created by algorithms that keep track of what you click on</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Websites use </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algorithms</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to show content similar to what you’ve already selected. This can prevent you from finding new ideas and perspectives online</a:t>
            </a:r>
          </a:p>
        </p:txBody>
      </p:sp>
      <p:sp>
        <p:nvSpPr>
          <p:cNvPr id="9" name="Oval 8">
            <a:extLst>
              <a:ext uri="{FF2B5EF4-FFF2-40B4-BE49-F238E27FC236}">
                <a16:creationId xmlns:a16="http://schemas.microsoft.com/office/drawing/2014/main" id="{92984182-6A39-4921-9A09-C75BBC6575A0}"/>
              </a:ext>
            </a:extLst>
          </p:cNvPr>
          <p:cNvSpPr/>
          <p:nvPr/>
        </p:nvSpPr>
        <p:spPr>
          <a:xfrm>
            <a:off x="3880601" y="-21573"/>
            <a:ext cx="4682153" cy="4785898"/>
          </a:xfrm>
          <a:prstGeom prst="ellipse">
            <a:avLst/>
          </a:prstGeom>
          <a:solidFill>
            <a:schemeClr val="accent6">
              <a:alpha val="83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Social media can act as an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‘echo chamber’ -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 place where individuals find their ideas supported and echoed by other like-minded individuals </a:t>
            </a:r>
          </a:p>
        </p:txBody>
      </p:sp>
      <p:sp>
        <p:nvSpPr>
          <p:cNvPr id="11" name="Oval 10">
            <a:extLst>
              <a:ext uri="{FF2B5EF4-FFF2-40B4-BE49-F238E27FC236}">
                <a16:creationId xmlns:a16="http://schemas.microsoft.com/office/drawing/2014/main" id="{6B997740-7B57-49FE-8C06-36A3C404108E}"/>
              </a:ext>
            </a:extLst>
          </p:cNvPr>
          <p:cNvSpPr/>
          <p:nvPr/>
        </p:nvSpPr>
        <p:spPr>
          <a:xfrm>
            <a:off x="782952" y="36178"/>
            <a:ext cx="3920428" cy="3848250"/>
          </a:xfrm>
          <a:prstGeom prst="ellipse">
            <a:avLst/>
          </a:prstGeom>
          <a:gradFill>
            <a:gsLst>
              <a:gs pos="0">
                <a:schemeClr val="accent6">
                  <a:lumMod val="110000"/>
                  <a:satMod val="105000"/>
                  <a:tint val="67000"/>
                  <a:alpha val="83000"/>
                </a:schemeClr>
              </a:gs>
              <a:gs pos="50000">
                <a:schemeClr val="accent6">
                  <a:lumMod val="105000"/>
                  <a:satMod val="103000"/>
                  <a:tint val="73000"/>
                </a:schemeClr>
              </a:gs>
              <a:gs pos="100000">
                <a:schemeClr val="accent6">
                  <a:lumMod val="105000"/>
                  <a:satMod val="109000"/>
                  <a:tint val="81000"/>
                </a:schemeClr>
              </a:gs>
            </a:gsLst>
          </a:gradFill>
          <a:ln>
            <a:noFill/>
          </a:ln>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Echo chambers create </a:t>
            </a:r>
            <a:r>
              <a:rPr kumimoji="0" lang="en-US" sz="2200" b="1" i="0" u="none" strike="noStrike" kern="1200" cap="none" spc="0" normalizeH="0" baseline="0" noProof="0" dirty="0">
                <a:ln>
                  <a:noFill/>
                </a:ln>
                <a:solidFill>
                  <a:prstClr val="black"/>
                </a:solidFill>
                <a:effectLst/>
                <a:uLnTx/>
                <a:uFillTx/>
                <a:latin typeface="Calibri" panose="020F0502020204030204"/>
                <a:ea typeface="+mn-ea"/>
                <a:cs typeface="+mn-cs"/>
              </a:rPr>
              <a:t>misinformation</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 reinforce </a:t>
            </a:r>
            <a:r>
              <a:rPr kumimoji="0" lang="en-US" sz="2200" b="1" i="0" u="none" strike="noStrike" kern="1200" cap="none" spc="0" normalizeH="0" baseline="0" noProof="0" dirty="0">
                <a:ln>
                  <a:noFill/>
                </a:ln>
                <a:solidFill>
                  <a:prstClr val="black"/>
                </a:solidFill>
                <a:effectLst/>
                <a:uLnTx/>
                <a:uFillTx/>
                <a:latin typeface="Calibri" panose="020F0502020204030204"/>
                <a:ea typeface="+mn-ea"/>
                <a:cs typeface="+mn-cs"/>
              </a:rPr>
              <a:t>stereotypes</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 and distort one’s perspective, making it harder to consider opposing viewpoints</a:t>
            </a:r>
            <a:endPar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E9479A7F-5D36-4F74-8C19-9F090DBD6B49}"/>
              </a:ext>
            </a:extLst>
          </p:cNvPr>
          <p:cNvSpPr/>
          <p:nvPr/>
        </p:nvSpPr>
        <p:spPr>
          <a:xfrm>
            <a:off x="21227" y="3062177"/>
            <a:ext cx="3250178" cy="3097759"/>
          </a:xfrm>
          <a:prstGeom prst="ellipse">
            <a:avLst/>
          </a:prstGeom>
          <a:gradFill>
            <a:gsLst>
              <a:gs pos="0">
                <a:schemeClr val="accent2">
                  <a:lumMod val="110000"/>
                  <a:satMod val="105000"/>
                  <a:tint val="67000"/>
                  <a:alpha val="83000"/>
                </a:schemeClr>
              </a:gs>
              <a:gs pos="50000">
                <a:schemeClr val="accent2">
                  <a:lumMod val="105000"/>
                  <a:satMod val="103000"/>
                  <a:tint val="73000"/>
                </a:schemeClr>
              </a:gs>
              <a:gs pos="100000">
                <a:schemeClr val="accent2">
                  <a:lumMod val="105000"/>
                  <a:satMod val="109000"/>
                  <a:tint val="81000"/>
                </a:schemeClr>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srgbClr val="231F20"/>
                </a:solidFill>
                <a:effectLst/>
                <a:uLnTx/>
                <a:uFillTx/>
                <a:latin typeface="ReithSans"/>
                <a:ea typeface="+mn-ea"/>
                <a:cs typeface="+mn-cs"/>
              </a:rPr>
              <a:t>Sharing things that appeals to others in echo chambers makes it more </a:t>
            </a:r>
            <a:r>
              <a:rPr kumimoji="0" lang="en-GB" sz="2200" b="1" i="0" u="none" strike="noStrike" kern="1200" cap="none" spc="0" normalizeH="0" baseline="0" noProof="0" dirty="0">
                <a:ln>
                  <a:noFill/>
                </a:ln>
                <a:solidFill>
                  <a:srgbClr val="231F20"/>
                </a:solidFill>
                <a:effectLst/>
                <a:uLnTx/>
                <a:uFillTx/>
                <a:latin typeface="ReithSans"/>
                <a:ea typeface="+mn-ea"/>
                <a:cs typeface="+mn-cs"/>
              </a:rPr>
              <a:t>popular</a:t>
            </a:r>
            <a:r>
              <a:rPr kumimoji="0" lang="en-GB" sz="2200" b="0" i="0" u="none" strike="noStrike" kern="1200" cap="none" spc="0" normalizeH="0" baseline="0" noProof="0" dirty="0">
                <a:ln>
                  <a:noFill/>
                </a:ln>
                <a:solidFill>
                  <a:srgbClr val="231F20"/>
                </a:solidFill>
                <a:effectLst/>
                <a:uLnTx/>
                <a:uFillTx/>
                <a:latin typeface="ReithSans"/>
                <a:ea typeface="+mn-ea"/>
                <a:cs typeface="+mn-cs"/>
              </a:rPr>
              <a:t> and </a:t>
            </a:r>
            <a:r>
              <a:rPr kumimoji="0" lang="en-GB" sz="2200" b="1" i="0" u="none" strike="noStrike" kern="1200" cap="none" spc="0" normalizeH="0" baseline="0" noProof="0" dirty="0">
                <a:ln>
                  <a:noFill/>
                </a:ln>
                <a:solidFill>
                  <a:srgbClr val="231F20"/>
                </a:solidFill>
                <a:effectLst/>
                <a:uLnTx/>
                <a:uFillTx/>
                <a:latin typeface="ReithSans"/>
                <a:ea typeface="+mn-ea"/>
                <a:cs typeface="+mn-cs"/>
              </a:rPr>
              <a:t>spread faster </a:t>
            </a:r>
            <a:r>
              <a:rPr kumimoji="0" lang="en-GB" sz="2200" b="0" i="0" u="none" strike="noStrike" kern="1200" cap="none" spc="0" normalizeH="0" baseline="0" noProof="0" dirty="0">
                <a:ln>
                  <a:noFill/>
                </a:ln>
                <a:solidFill>
                  <a:srgbClr val="231F20"/>
                </a:solidFill>
                <a:effectLst/>
                <a:uLnTx/>
                <a:uFillTx/>
                <a:latin typeface="ReithSans"/>
                <a:ea typeface="+mn-ea"/>
                <a:cs typeface="+mn-cs"/>
              </a:rPr>
              <a:t>– even if it isn’t true!</a:t>
            </a:r>
            <a:endParaRPr kumimoji="0" lang="en-GB" sz="2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A7ABAE6B-26FC-47F9-8DEB-84941FCA5BFC}"/>
              </a:ext>
            </a:extLst>
          </p:cNvPr>
          <p:cNvSpPr/>
          <p:nvPr/>
        </p:nvSpPr>
        <p:spPr>
          <a:xfrm>
            <a:off x="2544726" y="4785899"/>
            <a:ext cx="2257892" cy="1988598"/>
          </a:xfrm>
          <a:prstGeom prst="ellipse">
            <a:avLst/>
          </a:prstGeom>
          <a:gradFill>
            <a:gsLst>
              <a:gs pos="0">
                <a:schemeClr val="accent4">
                  <a:lumMod val="110000"/>
                  <a:satMod val="105000"/>
                  <a:tint val="67000"/>
                  <a:alpha val="83000"/>
                </a:schemeClr>
              </a:gs>
              <a:gs pos="50000">
                <a:schemeClr val="accent4">
                  <a:lumMod val="105000"/>
                  <a:satMod val="103000"/>
                  <a:tint val="73000"/>
                </a:schemeClr>
              </a:gs>
              <a:gs pos="100000">
                <a:schemeClr val="accent4">
                  <a:lumMod val="105000"/>
                  <a:satMod val="109000"/>
                  <a:tint val="81000"/>
                </a:schemeClr>
              </a:gs>
            </a:gsLst>
          </a:gradFill>
          <a:ln>
            <a:no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srgbClr val="231F20"/>
                </a:solidFill>
                <a:effectLst/>
                <a:uLnTx/>
                <a:uFillTx/>
                <a:latin typeface="ReithSans"/>
                <a:ea typeface="+mn-ea"/>
                <a:cs typeface="+mn-cs"/>
              </a:rPr>
              <a:t>And makes it easier to </a:t>
            </a:r>
            <a:r>
              <a:rPr kumimoji="0" lang="en-GB" sz="2200" b="1" i="0" u="none" strike="noStrike" kern="1200" cap="none" spc="0" normalizeH="0" baseline="0" noProof="0" dirty="0">
                <a:ln>
                  <a:noFill/>
                </a:ln>
                <a:solidFill>
                  <a:srgbClr val="231F20"/>
                </a:solidFill>
                <a:effectLst/>
                <a:uLnTx/>
                <a:uFillTx/>
                <a:latin typeface="ReithSans"/>
                <a:ea typeface="+mn-ea"/>
                <a:cs typeface="+mn-cs"/>
              </a:rPr>
              <a:t>confirm existing beliefs</a:t>
            </a:r>
            <a:endPar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37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191">
            <a:extLst>
              <a:ext uri="{FF2B5EF4-FFF2-40B4-BE49-F238E27FC236}">
                <a16:creationId xmlns:a16="http://schemas.microsoft.com/office/drawing/2014/main" id="{DEE5C6BA-FE2A-4C38-8D88-E70C06E54F8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8905" y="3726"/>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3" name="Picture 192">
            <a:extLst>
              <a:ext uri="{FF2B5EF4-FFF2-40B4-BE49-F238E27FC236}">
                <a16:creationId xmlns:a16="http://schemas.microsoft.com/office/drawing/2014/main" id="{53E66F28-0926-4CFB-BDAB-646CAB184CB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577255F2-439C-4CF0-A1F2-DA4393011AFE}"/>
              </a:ext>
            </a:extLst>
          </p:cNvPr>
          <p:cNvSpPr>
            <a:spLocks noGrp="1"/>
          </p:cNvSpPr>
          <p:nvPr>
            <p:ph type="title"/>
          </p:nvPr>
        </p:nvSpPr>
        <p:spPr>
          <a:xfrm>
            <a:off x="588771" y="180231"/>
            <a:ext cx="4977976" cy="1454051"/>
          </a:xfrm>
        </p:spPr>
        <p:txBody>
          <a:bodyPr>
            <a:normAutofit/>
          </a:bodyPr>
          <a:lstStyle/>
          <a:p>
            <a:r>
              <a:rPr lang="en-GB" b="1" dirty="0">
                <a:solidFill>
                  <a:srgbClr val="000000"/>
                </a:solidFill>
              </a:rPr>
              <a:t>What can you do about filter bubbles?</a:t>
            </a:r>
          </a:p>
        </p:txBody>
      </p:sp>
      <p:sp>
        <p:nvSpPr>
          <p:cNvPr id="2054" name="Freeform 60">
            <a:extLst>
              <a:ext uri="{FF2B5EF4-FFF2-40B4-BE49-F238E27FC236}">
                <a16:creationId xmlns:a16="http://schemas.microsoft.com/office/drawing/2014/main" id="{DE9FA85F-F0FB-4952-A05F-04CC67B18EE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309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Light, Circle, Points, Abstract, Face">
            <a:extLst>
              <a:ext uri="{FF2B5EF4-FFF2-40B4-BE49-F238E27FC236}">
                <a16:creationId xmlns:a16="http://schemas.microsoft.com/office/drawing/2014/main" id="{8B9B992C-F477-4D7F-BB9D-CBB2E5CA55B2}"/>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t="2873" r="1" b="16088"/>
          <a:stretch/>
        </p:blipFill>
        <p:spPr bwMode="auto">
          <a:xfrm>
            <a:off x="663271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55D6D2B-2F39-4641-8BC5-0B163A8C5A42}"/>
              </a:ext>
            </a:extLst>
          </p:cNvPr>
          <p:cNvSpPr>
            <a:spLocks noGrp="1"/>
          </p:cNvSpPr>
          <p:nvPr>
            <p:ph idx="1"/>
          </p:nvPr>
        </p:nvSpPr>
        <p:spPr>
          <a:xfrm>
            <a:off x="593342" y="1810894"/>
            <a:ext cx="6077909" cy="4866875"/>
          </a:xfrm>
        </p:spPr>
        <p:txBody>
          <a:bodyPr anchor="ctr">
            <a:normAutofit lnSpcReduction="10000"/>
          </a:bodyPr>
          <a:lstStyle/>
          <a:p>
            <a:r>
              <a:rPr lang="en-GB" dirty="0">
                <a:solidFill>
                  <a:srgbClr val="000000"/>
                </a:solidFill>
              </a:rPr>
              <a:t>Look at things</a:t>
            </a:r>
            <a:r>
              <a:rPr lang="en-GB" b="1" dirty="0">
                <a:solidFill>
                  <a:srgbClr val="000000"/>
                </a:solidFill>
              </a:rPr>
              <a:t> in context</a:t>
            </a:r>
          </a:p>
          <a:p>
            <a:r>
              <a:rPr lang="en-GB" b="1" dirty="0">
                <a:solidFill>
                  <a:srgbClr val="000000"/>
                </a:solidFill>
              </a:rPr>
              <a:t>Look for evidence </a:t>
            </a:r>
            <a:r>
              <a:rPr lang="en-GB" dirty="0">
                <a:solidFill>
                  <a:srgbClr val="000000"/>
                </a:solidFill>
              </a:rPr>
              <a:t>to separate facts from opinion</a:t>
            </a:r>
          </a:p>
          <a:p>
            <a:r>
              <a:rPr lang="en-GB" b="1" dirty="0">
                <a:solidFill>
                  <a:srgbClr val="000000"/>
                </a:solidFill>
              </a:rPr>
              <a:t>Question</a:t>
            </a:r>
            <a:r>
              <a:rPr lang="en-GB" dirty="0">
                <a:solidFill>
                  <a:srgbClr val="000000"/>
                </a:solidFill>
              </a:rPr>
              <a:t> what you come across and consider other points of view</a:t>
            </a:r>
          </a:p>
          <a:p>
            <a:r>
              <a:rPr lang="en-GB" dirty="0">
                <a:solidFill>
                  <a:srgbClr val="000000"/>
                </a:solidFill>
              </a:rPr>
              <a:t>Follow accounts you might not always agree with, so algorithms can show you a </a:t>
            </a:r>
            <a:r>
              <a:rPr lang="en-GB" b="1" dirty="0">
                <a:solidFill>
                  <a:srgbClr val="000000"/>
                </a:solidFill>
              </a:rPr>
              <a:t>variety</a:t>
            </a:r>
            <a:r>
              <a:rPr lang="en-GB" dirty="0">
                <a:solidFill>
                  <a:srgbClr val="000000"/>
                </a:solidFill>
              </a:rPr>
              <a:t> of viewpoints</a:t>
            </a:r>
          </a:p>
          <a:p>
            <a:r>
              <a:rPr lang="en-GB" dirty="0">
                <a:solidFill>
                  <a:srgbClr val="000000"/>
                </a:solidFill>
              </a:rPr>
              <a:t>Only share something if you’re </a:t>
            </a:r>
            <a:r>
              <a:rPr lang="en-GB" b="1" dirty="0">
                <a:solidFill>
                  <a:srgbClr val="000000"/>
                </a:solidFill>
              </a:rPr>
              <a:t>certain</a:t>
            </a:r>
          </a:p>
          <a:p>
            <a:r>
              <a:rPr lang="en-GB" dirty="0">
                <a:solidFill>
                  <a:srgbClr val="000000"/>
                </a:solidFill>
              </a:rPr>
              <a:t>Just because you </a:t>
            </a:r>
            <a:r>
              <a:rPr lang="en-GB" b="1" dirty="0">
                <a:solidFill>
                  <a:srgbClr val="000000"/>
                </a:solidFill>
              </a:rPr>
              <a:t>WANT</a:t>
            </a:r>
            <a:r>
              <a:rPr lang="en-GB" dirty="0">
                <a:solidFill>
                  <a:srgbClr val="000000"/>
                </a:solidFill>
              </a:rPr>
              <a:t> it to be true, doesn’t mean it is!</a:t>
            </a:r>
          </a:p>
        </p:txBody>
      </p:sp>
      <p:sp>
        <p:nvSpPr>
          <p:cNvPr id="195" name="Freeform 68">
            <a:extLst>
              <a:ext uri="{FF2B5EF4-FFF2-40B4-BE49-F238E27FC236}">
                <a16:creationId xmlns:a16="http://schemas.microsoft.com/office/drawing/2014/main" id="{FEBD362A-CC27-47D9-8FC3-A5E91BA0760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5296" y="2922177"/>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9" name="Picture 38" descr="A picture containing person, wall, indoor, computer&#10;&#10;Description automatically generated">
            <a:extLst>
              <a:ext uri="{FF2B5EF4-FFF2-40B4-BE49-F238E27FC236}">
                <a16:creationId xmlns:a16="http://schemas.microsoft.com/office/drawing/2014/main" id="{A6B7D8FC-84F9-454D-BFA7-ED2ABD167B57}"/>
              </a:ext>
            </a:extLst>
          </p:cNvPr>
          <p:cNvPicPr>
            <a:picLocks noChangeAspect="1"/>
          </p:cNvPicPr>
          <p:nvPr/>
        </p:nvPicPr>
        <p:blipFill rotWithShape="1">
          <a:blip r:embed="rId5">
            <a:alphaModFix/>
            <a:extLst>
              <a:ext uri="{28A0092B-C50C-407E-A947-70E740481C1C}">
                <a14:useLocalDpi xmlns:a14="http://schemas.microsoft.com/office/drawing/2010/main" val="0"/>
              </a:ext>
            </a:extLst>
          </a:blip>
          <a:srcRect l="27476" r="1230" b="2"/>
          <a:stretch/>
        </p:blipFill>
        <p:spPr>
          <a:xfrm>
            <a:off x="7399326" y="3086207"/>
            <a:ext cx="4792674" cy="3781268"/>
          </a:xfrm>
          <a:custGeom>
            <a:avLst/>
            <a:gdLst/>
            <a:ahLst/>
            <a:cxnLst/>
            <a:rect l="l" t="t" r="r" b="b"/>
            <a:pathLst>
              <a:path w="4792674" h="3781268">
                <a:moveTo>
                  <a:pt x="2554615" y="0"/>
                </a:moveTo>
                <a:cubicBezTo>
                  <a:pt x="3436412" y="0"/>
                  <a:pt x="4213859" y="446774"/>
                  <a:pt x="4672942" y="1126306"/>
                </a:cubicBezTo>
                <a:lnTo>
                  <a:pt x="4792674" y="1323391"/>
                </a:lnTo>
                <a:lnTo>
                  <a:pt x="4792674" y="3781268"/>
                </a:lnTo>
                <a:lnTo>
                  <a:pt x="313779" y="3781268"/>
                </a:lnTo>
                <a:lnTo>
                  <a:pt x="308328" y="3772297"/>
                </a:lnTo>
                <a:cubicBezTo>
                  <a:pt x="111694" y="3410325"/>
                  <a:pt x="0" y="2995514"/>
                  <a:pt x="0" y="2554615"/>
                </a:cubicBezTo>
                <a:cubicBezTo>
                  <a:pt x="0" y="1143740"/>
                  <a:pt x="1143740" y="0"/>
                  <a:pt x="2554615" y="0"/>
                </a:cubicBezTo>
                <a:close/>
              </a:path>
            </a:pathLst>
          </a:custGeom>
          <a:effectLst>
            <a:softEdge rad="0"/>
          </a:effectLst>
        </p:spPr>
      </p:pic>
    </p:spTree>
    <p:extLst>
      <p:ext uri="{BB962C8B-B14F-4D97-AF65-F5344CB8AC3E}">
        <p14:creationId xmlns:p14="http://schemas.microsoft.com/office/powerpoint/2010/main" val="238984649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889ac6e-72bb-4955-a615-445659f1c972" xsi:nil="true"/>
    <lcf76f155ced4ddcb4097134ff3c332f xmlns="e4f34220-620c-47c3-89af-c4a6edab4c8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901B37C7DC4D74691B84FF8510AC564" ma:contentTypeVersion="19" ma:contentTypeDescription="Create a new document." ma:contentTypeScope="" ma:versionID="f55cf01a7780a6fb2b5103f59a9ca0f3">
  <xsd:schema xmlns:xsd="http://www.w3.org/2001/XMLSchema" xmlns:xs="http://www.w3.org/2001/XMLSchema" xmlns:p="http://schemas.microsoft.com/office/2006/metadata/properties" xmlns:ns2="e4f34220-620c-47c3-89af-c4a6edab4c87" xmlns:ns3="3889ac6e-72bb-4955-a615-445659f1c972" targetNamespace="http://schemas.microsoft.com/office/2006/metadata/properties" ma:root="true" ma:fieldsID="ef9c832a8ee8179145b0a873131d193e" ns2:_="" ns3:_="">
    <xsd:import namespace="e4f34220-620c-47c3-89af-c4a6edab4c87"/>
    <xsd:import namespace="3889ac6e-72bb-4955-a615-445659f1c9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f34220-620c-47c3-89af-c4a6edab4c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b9cbce6-d92b-4712-9683-e256f6a345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89ac6e-72bb-4955-a615-445659f1c97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bc75674-d8df-4777-a0cb-68e6fcd39d03}" ma:internalName="TaxCatchAll" ma:showField="CatchAllData" ma:web="3889ac6e-72bb-4955-a615-445659f1c9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622987-D106-4398-BE90-76CF5B72AC6A}">
  <ds:schemaRefs>
    <ds:schemaRef ds:uri="e4f34220-620c-47c3-89af-c4a6edab4c87"/>
    <ds:schemaRef ds:uri="3889ac6e-72bb-4955-a615-445659f1c972"/>
    <ds:schemaRef ds:uri="http://purl.org/dc/terms/"/>
    <ds:schemaRef ds:uri="http://purl.org/dc/dcmitype/"/>
    <ds:schemaRef ds:uri="http://schemas.openxmlformats.org/package/2006/metadata/core-properties"/>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88D4133B-B01C-4471-ABA6-F88CB89797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f34220-620c-47c3-89af-c4a6edab4c87"/>
    <ds:schemaRef ds:uri="3889ac6e-72bb-4955-a615-445659f1c9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581AE70-B6D9-4BBE-BCAE-912C98E7A2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807</TotalTime>
  <Words>6011</Words>
  <Application>Microsoft Office PowerPoint</Application>
  <PresentationFormat>Widescreen</PresentationFormat>
  <Paragraphs>415</Paragraphs>
  <Slides>38</Slides>
  <Notes>38</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38</vt:i4>
      </vt:variant>
    </vt:vector>
  </HeadingPairs>
  <TitlesOfParts>
    <vt:vector size="55" baseType="lpstr">
      <vt:lpstr>Aptos</vt:lpstr>
      <vt:lpstr>Aptos Display</vt:lpstr>
      <vt:lpstr>Arial</vt:lpstr>
      <vt:lpstr>Arial</vt:lpstr>
      <vt:lpstr>Calibri</vt:lpstr>
      <vt:lpstr>Calibri Light</vt:lpstr>
      <vt:lpstr>Mark Pro</vt:lpstr>
      <vt:lpstr>Myriad Pro</vt:lpstr>
      <vt:lpstr>NSPCC-Bold</vt:lpstr>
      <vt:lpstr>NSPCC-Regular</vt:lpstr>
      <vt:lpstr>ReithSans</vt:lpstr>
      <vt:lpstr>Roboto</vt:lpstr>
      <vt:lpstr>Segoe UI</vt:lpstr>
      <vt:lpstr>Symbol</vt:lpstr>
      <vt:lpstr>Times New Roman</vt:lpstr>
      <vt:lpstr>TwitterChirp</vt:lpstr>
      <vt:lpstr>Office Theme</vt:lpstr>
      <vt:lpstr>PowerPoint Presentation</vt:lpstr>
      <vt:lpstr>PowerPoint Presentation</vt:lpstr>
      <vt:lpstr>YOU don’t need to be an EXPERT … be a PARENT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Current issues that schools are dealing with right now Include: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Being safer while live streaming</vt:lpstr>
      <vt:lpstr>PowerPoint Presentation</vt:lpstr>
      <vt:lpstr>PowerPoint Presentation</vt:lpstr>
      <vt:lpstr>PowerPoint Presentation</vt:lpstr>
      <vt:lpstr>          </vt:lpstr>
      <vt:lpstr>What can you do about filter bubbles?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Mubina Asaria</dc:creator>
  <cp:lastModifiedBy>Andy Matthews</cp:lastModifiedBy>
  <cp:revision>7</cp:revision>
  <dcterms:created xsi:type="dcterms:W3CDTF">2020-02-10T12:15:47Z</dcterms:created>
  <dcterms:modified xsi:type="dcterms:W3CDTF">2026-05-19T09:27:48Z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0x0101004901B37C7DC4D74691B84FF8510AC564</vt:lpwstr>
  </property>
  <property fmtid="{D5CDD505-2E9C-101B-9397-08002B2CF9AE}" pid="3" name="MediaServiceImageTags">
    <vt:lpwstr/>
  </property>
</Properties>
</file>